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DA6C"/>
    <a:srgbClr val="FB85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85" d="100"/>
          <a:sy n="85" d="100"/>
        </p:scale>
        <p:origin x="48" y="1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C813B-2D87-4E07-B689-CF17BB21576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62BBB5-2B1A-4BBD-9F87-5B8EBDD682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1F4914F-5796-4F60-8E97-10A3B3DCD65A}"/>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5" name="Footer Placeholder 4">
            <a:extLst>
              <a:ext uri="{FF2B5EF4-FFF2-40B4-BE49-F238E27FC236}">
                <a16:creationId xmlns:a16="http://schemas.microsoft.com/office/drawing/2014/main" id="{44BD99FA-1F27-4463-8A0A-2B557E49094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2501A1-9786-49FC-94E1-D20F1C929D98}"/>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3383664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7C87A-00DE-40E9-A5B3-175ED6CB316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B18F2D-F514-4FC7-B816-58C541CCA6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E2C960-A94B-475A-9FF9-10FE94B3AC93}"/>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5" name="Footer Placeholder 4">
            <a:extLst>
              <a:ext uri="{FF2B5EF4-FFF2-40B4-BE49-F238E27FC236}">
                <a16:creationId xmlns:a16="http://schemas.microsoft.com/office/drawing/2014/main" id="{79F909F7-589F-42B0-A5A2-0DD7015440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1627729-1853-4C10-8D8D-97937FE34B3A}"/>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1294990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668F90-E2D3-4EBA-934D-257DBAAE269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2BCADC-B944-42B1-BD4D-174E6631E4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EE73AA-2D25-4AAD-9E24-64E016052D5F}"/>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5" name="Footer Placeholder 4">
            <a:extLst>
              <a:ext uri="{FF2B5EF4-FFF2-40B4-BE49-F238E27FC236}">
                <a16:creationId xmlns:a16="http://schemas.microsoft.com/office/drawing/2014/main" id="{283C151E-678E-457B-A977-1AF355E67D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90B53E-FFBE-4E30-94F2-9649BCC7BB03}"/>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469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E3D63-B3F5-48C3-9649-D2780E8F13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026A06-22B1-42A8-AD96-98378D76FA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02B4F7-2B7E-4E7A-9292-49CEFFCEC5D9}"/>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5" name="Footer Placeholder 4">
            <a:extLst>
              <a:ext uri="{FF2B5EF4-FFF2-40B4-BE49-F238E27FC236}">
                <a16:creationId xmlns:a16="http://schemas.microsoft.com/office/drawing/2014/main" id="{665E306F-D4E9-4274-BF43-4A135EC9FC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5A60FD-D497-4D19-B4ED-623956A827AA}"/>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279570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C5086-C659-4380-9462-C4D413DFC0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80DE8BA-59AB-454C-9728-AC699A432C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8EC4A2-7E68-40B9-8D60-2DEC46CD8ADB}"/>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5" name="Footer Placeholder 4">
            <a:extLst>
              <a:ext uri="{FF2B5EF4-FFF2-40B4-BE49-F238E27FC236}">
                <a16:creationId xmlns:a16="http://schemas.microsoft.com/office/drawing/2014/main" id="{3B00F256-4F22-4437-8498-B67640FCC3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D658BB-59B3-4A07-BA31-8BAEA1323921}"/>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2004913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50C25-4072-4183-AAFA-BD17E514CA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74646-9E34-491D-B8C9-12E6C95230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A8A338F-1DCD-4706-A7CE-AAD1AE9B16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C600692-215F-4380-884F-9790D8715131}"/>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6" name="Footer Placeholder 5">
            <a:extLst>
              <a:ext uri="{FF2B5EF4-FFF2-40B4-BE49-F238E27FC236}">
                <a16:creationId xmlns:a16="http://schemas.microsoft.com/office/drawing/2014/main" id="{92B65907-5D7B-4903-8CE0-CEFBCBBDB4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D4A6F-1AA7-4F8F-AA7A-90576F309282}"/>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944699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60AA0-3CAB-4BBF-815A-8A27C245978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C75BA2-179F-435E-B3B5-B005D0CBD1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3395DB-A81D-45D0-A9C0-2DCF29DF5F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1FEE5F-4C82-4F92-ACD4-BDF98865E5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5B1CAC-7D5F-444A-A8CB-9BA4DFE9C5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278A293-DD2B-4618-881C-5D32594E4005}"/>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8" name="Footer Placeholder 7">
            <a:extLst>
              <a:ext uri="{FF2B5EF4-FFF2-40B4-BE49-F238E27FC236}">
                <a16:creationId xmlns:a16="http://schemas.microsoft.com/office/drawing/2014/main" id="{2B214B8B-C4B8-4DBF-A9C8-E9740B849AC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E145DD4-70BF-4534-BEBB-28515E04F588}"/>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822593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C59CC-BDD6-4821-A61C-3CF5EABB1E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7A7984-B135-4793-8565-F8D43BFDC3F1}"/>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4" name="Footer Placeholder 3">
            <a:extLst>
              <a:ext uri="{FF2B5EF4-FFF2-40B4-BE49-F238E27FC236}">
                <a16:creationId xmlns:a16="http://schemas.microsoft.com/office/drawing/2014/main" id="{C0742526-697E-4903-8285-2737BCC5971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0C458DB-FCB5-4806-B83F-74A6706E2E71}"/>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309229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5E5AD-76AD-40F8-8625-3F5E8501C803}"/>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3" name="Footer Placeholder 2">
            <a:extLst>
              <a:ext uri="{FF2B5EF4-FFF2-40B4-BE49-F238E27FC236}">
                <a16:creationId xmlns:a16="http://schemas.microsoft.com/office/drawing/2014/main" id="{A83C5BA3-06FD-4970-8381-F136BC143A2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32226A8-169E-489D-8ED8-986FABBB01CD}"/>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646987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2490A-5CDD-41C4-80E4-58B0E9B99F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D66AE34-2AEF-4A31-9CCA-9C37700F8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033CC7C-0505-492F-8464-6BE88E6F55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19F41D-4232-4EF7-B140-8FF20812FB3A}"/>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6" name="Footer Placeholder 5">
            <a:extLst>
              <a:ext uri="{FF2B5EF4-FFF2-40B4-BE49-F238E27FC236}">
                <a16:creationId xmlns:a16="http://schemas.microsoft.com/office/drawing/2014/main" id="{E505E297-1534-4E25-9CF3-B2A6F475007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6DAEE9-BCAE-474B-A022-121CA948567A}"/>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28919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F4689-666D-4DC1-A292-7D9D45F3EC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0B9424-BB5C-40B3-B57E-2BBEF96D47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D8567E5-EBCB-4FDE-AC3A-0D56726BDD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B77039-8963-4877-9B2D-F5DA93F6ED86}"/>
              </a:ext>
            </a:extLst>
          </p:cNvPr>
          <p:cNvSpPr>
            <a:spLocks noGrp="1"/>
          </p:cNvSpPr>
          <p:nvPr>
            <p:ph type="dt" sz="half" idx="10"/>
          </p:nvPr>
        </p:nvSpPr>
        <p:spPr/>
        <p:txBody>
          <a:bodyPr/>
          <a:lstStyle/>
          <a:p>
            <a:fld id="{64B09EA6-32CA-4E1A-BFC7-F9C7310AE298}" type="datetimeFigureOut">
              <a:rPr lang="en-GB" smtClean="0"/>
              <a:t>17/11/2020</a:t>
            </a:fld>
            <a:endParaRPr lang="en-GB"/>
          </a:p>
        </p:txBody>
      </p:sp>
      <p:sp>
        <p:nvSpPr>
          <p:cNvPr id="6" name="Footer Placeholder 5">
            <a:extLst>
              <a:ext uri="{FF2B5EF4-FFF2-40B4-BE49-F238E27FC236}">
                <a16:creationId xmlns:a16="http://schemas.microsoft.com/office/drawing/2014/main" id="{1137BDF9-5FF9-4275-94C8-1E7C9AEAC6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2C46BC-D52D-4416-B70B-6D02BA83AD65}"/>
              </a:ext>
            </a:extLst>
          </p:cNvPr>
          <p:cNvSpPr>
            <a:spLocks noGrp="1"/>
          </p:cNvSpPr>
          <p:nvPr>
            <p:ph type="sldNum" sz="quarter" idx="12"/>
          </p:nvPr>
        </p:nvSpPr>
        <p:spPr/>
        <p:txBody>
          <a:bodyPr/>
          <a:lstStyle/>
          <a:p>
            <a:fld id="{878720D4-4E56-4114-A6EB-27626F3CBD69}" type="slidenum">
              <a:rPr lang="en-GB" smtClean="0"/>
              <a:t>‹#›</a:t>
            </a:fld>
            <a:endParaRPr lang="en-GB"/>
          </a:p>
        </p:txBody>
      </p:sp>
    </p:spTree>
    <p:extLst>
      <p:ext uri="{BB962C8B-B14F-4D97-AF65-F5344CB8AC3E}">
        <p14:creationId xmlns:p14="http://schemas.microsoft.com/office/powerpoint/2010/main" val="3946821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E80430-A193-4670-99F1-7ACBA8A51D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3216CC-CBF2-48C3-AF96-17DC8B5676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92ED29-9622-4C4C-BECE-4A7AB13205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B09EA6-32CA-4E1A-BFC7-F9C7310AE298}" type="datetimeFigureOut">
              <a:rPr lang="en-GB" smtClean="0"/>
              <a:t>17/11/2020</a:t>
            </a:fld>
            <a:endParaRPr lang="en-GB"/>
          </a:p>
        </p:txBody>
      </p:sp>
      <p:sp>
        <p:nvSpPr>
          <p:cNvPr id="5" name="Footer Placeholder 4">
            <a:extLst>
              <a:ext uri="{FF2B5EF4-FFF2-40B4-BE49-F238E27FC236}">
                <a16:creationId xmlns:a16="http://schemas.microsoft.com/office/drawing/2014/main" id="{46A390D6-E3F2-4216-A3DF-E96BD74B64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9719E68-0B4A-456C-8794-F0D044CD9C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720D4-4E56-4114-A6EB-27626F3CBD69}" type="slidenum">
              <a:rPr lang="en-GB" smtClean="0"/>
              <a:t>‹#›</a:t>
            </a:fld>
            <a:endParaRPr lang="en-GB"/>
          </a:p>
        </p:txBody>
      </p:sp>
    </p:spTree>
    <p:extLst>
      <p:ext uri="{BB962C8B-B14F-4D97-AF65-F5344CB8AC3E}">
        <p14:creationId xmlns:p14="http://schemas.microsoft.com/office/powerpoint/2010/main" val="45417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4001E5FB-19E4-4117-9671-52FD1CB274E5}"/>
              </a:ext>
            </a:extLst>
          </p:cNvPr>
          <p:cNvSpPr/>
          <p:nvPr/>
        </p:nvSpPr>
        <p:spPr>
          <a:xfrm>
            <a:off x="30532" y="1249422"/>
            <a:ext cx="2313415" cy="5609540"/>
          </a:xfrm>
          <a:prstGeom prst="roundRect">
            <a:avLst/>
          </a:prstGeom>
          <a:solidFill>
            <a:srgbClr val="FB85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TextBox 8">
            <a:extLst>
              <a:ext uri="{FF2B5EF4-FFF2-40B4-BE49-F238E27FC236}">
                <a16:creationId xmlns:a16="http://schemas.microsoft.com/office/drawing/2014/main" id="{08ED65D1-ABF2-4C59-AB47-F2842F4B3ACA}"/>
              </a:ext>
            </a:extLst>
          </p:cNvPr>
          <p:cNvSpPr txBox="1"/>
          <p:nvPr/>
        </p:nvSpPr>
        <p:spPr>
          <a:xfrm>
            <a:off x="45276" y="1249422"/>
            <a:ext cx="2181994" cy="6124754"/>
          </a:xfrm>
          <a:prstGeom prst="rect">
            <a:avLst/>
          </a:prstGeom>
          <a:noFill/>
        </p:spPr>
        <p:txBody>
          <a:bodyPr wrap="square" rtlCol="0">
            <a:spAutoFit/>
          </a:bodyPr>
          <a:lstStyle/>
          <a:p>
            <a:pPr algn="ctr"/>
            <a:r>
              <a:rPr lang="en-GB" sz="1400" b="1" u="sng" dirty="0">
                <a:solidFill>
                  <a:schemeClr val="bg1">
                    <a:lumMod val="95000"/>
                  </a:schemeClr>
                </a:solidFill>
                <a:latin typeface="Comic Sans MS" panose="030F0702030302020204" pitchFamily="66" charset="0"/>
              </a:rPr>
              <a:t>Monday</a:t>
            </a:r>
          </a:p>
          <a:p>
            <a:r>
              <a:rPr lang="en-GB" sz="1400" b="1" i="1" dirty="0">
                <a:solidFill>
                  <a:schemeClr val="bg1">
                    <a:lumMod val="95000"/>
                  </a:schemeClr>
                </a:solidFill>
                <a:latin typeface="Comic Sans MS" panose="030F0702030302020204" pitchFamily="66" charset="0"/>
              </a:rPr>
              <a:t>Am snack</a:t>
            </a:r>
          </a:p>
          <a:p>
            <a:r>
              <a:rPr lang="en-GB" sz="1400" dirty="0">
                <a:solidFill>
                  <a:schemeClr val="bg1">
                    <a:lumMod val="95000"/>
                  </a:schemeClr>
                </a:solidFill>
                <a:latin typeface="Comic Sans MS" panose="030F0702030302020204" pitchFamily="66" charset="0"/>
              </a:rPr>
              <a:t>Breadsticks &amp; cheese </a:t>
            </a:r>
          </a:p>
          <a:p>
            <a:endParaRPr lang="en-GB" sz="1400" b="1" dirty="0">
              <a:solidFill>
                <a:schemeClr val="bg1">
                  <a:lumMod val="95000"/>
                </a:schemeClr>
              </a:solidFill>
              <a:latin typeface="Comic Sans MS" panose="030F0702030302020204" pitchFamily="66" charset="0"/>
            </a:endParaRPr>
          </a:p>
          <a:p>
            <a:endParaRPr lang="en-GB" sz="1400" b="1" dirty="0">
              <a:solidFill>
                <a:schemeClr val="bg1">
                  <a:lumMod val="95000"/>
                </a:schemeClr>
              </a:solidFill>
              <a:latin typeface="Comic Sans MS" panose="030F0702030302020204" pitchFamily="66" charset="0"/>
            </a:endParaRPr>
          </a:p>
          <a:p>
            <a:r>
              <a:rPr lang="en-GB" sz="1400" b="1" i="1" dirty="0">
                <a:solidFill>
                  <a:schemeClr val="bg1">
                    <a:lumMod val="95000"/>
                  </a:schemeClr>
                </a:solidFill>
                <a:latin typeface="Comic Sans MS" panose="030F0702030302020204" pitchFamily="66" charset="0"/>
              </a:rPr>
              <a:t>Lunch</a:t>
            </a:r>
          </a:p>
          <a:p>
            <a:r>
              <a:rPr lang="en-GB" sz="1400" dirty="0">
                <a:solidFill>
                  <a:schemeClr val="bg1">
                    <a:lumMod val="95000"/>
                  </a:schemeClr>
                </a:solidFill>
                <a:latin typeface="Comic Sans MS" panose="030F0702030302020204" pitchFamily="66" charset="0"/>
              </a:rPr>
              <a:t>Chicken curry</a:t>
            </a:r>
          </a:p>
          <a:p>
            <a:endParaRPr lang="en-GB" sz="1400" dirty="0">
              <a:solidFill>
                <a:schemeClr val="bg1">
                  <a:lumMod val="95000"/>
                </a:schemeClr>
              </a:solidFill>
              <a:latin typeface="Comic Sans MS" panose="030F0702030302020204" pitchFamily="66" charset="0"/>
            </a:endParaRPr>
          </a:p>
          <a:p>
            <a:endParaRPr lang="en-GB" sz="1400" dirty="0">
              <a:solidFill>
                <a:schemeClr val="bg1">
                  <a:lumMod val="95000"/>
                </a:schemeClr>
              </a:solidFill>
              <a:latin typeface="Comic Sans MS" panose="030F0702030302020204" pitchFamily="66" charset="0"/>
            </a:endParaRPr>
          </a:p>
          <a:p>
            <a:endParaRPr lang="en-GB" sz="1400" dirty="0">
              <a:solidFill>
                <a:schemeClr val="bg1">
                  <a:lumMod val="95000"/>
                </a:schemeClr>
              </a:solidFill>
              <a:latin typeface="Comic Sans MS" panose="030F0702030302020204" pitchFamily="66" charset="0"/>
            </a:endParaRPr>
          </a:p>
          <a:p>
            <a:r>
              <a:rPr lang="en-GB" sz="1400" dirty="0">
                <a:solidFill>
                  <a:schemeClr val="bg1">
                    <a:lumMod val="95000"/>
                  </a:schemeClr>
                </a:solidFill>
                <a:latin typeface="Comic Sans MS" panose="030F0702030302020204" pitchFamily="66" charset="0"/>
              </a:rPr>
              <a:t>(Tofu curry)  </a:t>
            </a:r>
            <a:r>
              <a:rPr lang="en-GB" sz="1400" b="1" dirty="0">
                <a:solidFill>
                  <a:srgbClr val="00B050"/>
                </a:solidFill>
                <a:latin typeface="Comic Sans MS" panose="030F0702030302020204" pitchFamily="66" charset="0"/>
              </a:rPr>
              <a:t>V  </a:t>
            </a:r>
          </a:p>
          <a:p>
            <a:endParaRPr lang="en-GB" sz="1400" dirty="0">
              <a:solidFill>
                <a:schemeClr val="bg1">
                  <a:lumMod val="95000"/>
                </a:schemeClr>
              </a:solidFill>
              <a:latin typeface="Comic Sans MS" panose="030F0702030302020204" pitchFamily="66" charset="0"/>
            </a:endParaRPr>
          </a:p>
          <a:p>
            <a:r>
              <a:rPr lang="en-GB" sz="1400" dirty="0">
                <a:solidFill>
                  <a:schemeClr val="bg1">
                    <a:lumMod val="95000"/>
                  </a:schemeClr>
                </a:solidFill>
                <a:latin typeface="Comic Sans MS" panose="030F0702030302020204" pitchFamily="66" charset="0"/>
              </a:rPr>
              <a:t>Naan Bread  </a:t>
            </a:r>
          </a:p>
          <a:p>
            <a:endParaRPr lang="en-GB" sz="1400" dirty="0">
              <a:solidFill>
                <a:schemeClr val="bg1">
                  <a:lumMod val="95000"/>
                </a:schemeClr>
              </a:solidFill>
              <a:latin typeface="Comic Sans MS" panose="030F0702030302020204" pitchFamily="66" charset="0"/>
            </a:endParaRPr>
          </a:p>
          <a:p>
            <a:r>
              <a:rPr lang="en-GB" sz="1400" dirty="0">
                <a:solidFill>
                  <a:schemeClr val="bg1">
                    <a:lumMod val="95000"/>
                  </a:schemeClr>
                </a:solidFill>
                <a:latin typeface="Comic Sans MS" panose="030F0702030302020204" pitchFamily="66" charset="0"/>
              </a:rPr>
              <a:t>Yoghurt  </a:t>
            </a:r>
          </a:p>
          <a:p>
            <a:endParaRPr lang="en-GB" sz="1400" b="1" dirty="0">
              <a:solidFill>
                <a:schemeClr val="bg1">
                  <a:lumMod val="95000"/>
                </a:schemeClr>
              </a:solidFill>
              <a:latin typeface="Comic Sans MS" panose="030F0702030302020204" pitchFamily="66" charset="0"/>
            </a:endParaRPr>
          </a:p>
          <a:p>
            <a:endParaRPr lang="en-GB" sz="1400" b="1" i="1" dirty="0">
              <a:solidFill>
                <a:schemeClr val="bg1">
                  <a:lumMod val="95000"/>
                </a:schemeClr>
              </a:solidFill>
              <a:latin typeface="Comic Sans MS" panose="030F0702030302020204" pitchFamily="66" charset="0"/>
            </a:endParaRPr>
          </a:p>
          <a:p>
            <a:r>
              <a:rPr lang="en-GB" sz="1400" b="1" i="1" dirty="0">
                <a:solidFill>
                  <a:schemeClr val="bg1">
                    <a:lumMod val="95000"/>
                  </a:schemeClr>
                </a:solidFill>
                <a:latin typeface="Comic Sans MS" panose="030F0702030302020204" pitchFamily="66" charset="0"/>
              </a:rPr>
              <a:t>PM snack</a:t>
            </a:r>
          </a:p>
          <a:p>
            <a:r>
              <a:rPr lang="en-GB" sz="1400" dirty="0">
                <a:solidFill>
                  <a:schemeClr val="bg1">
                    <a:lumMod val="95000"/>
                  </a:schemeClr>
                </a:solidFill>
                <a:latin typeface="Comic Sans MS" panose="030F0702030302020204" pitchFamily="66" charset="0"/>
              </a:rPr>
              <a:t>Pineapple/blueberry</a:t>
            </a:r>
          </a:p>
          <a:p>
            <a:endParaRPr lang="en-GB" sz="1400" dirty="0">
              <a:solidFill>
                <a:schemeClr val="bg1">
                  <a:lumMod val="95000"/>
                </a:schemeClr>
              </a:solidFill>
              <a:latin typeface="Comic Sans MS" panose="030F0702030302020204" pitchFamily="66" charset="0"/>
            </a:endParaRPr>
          </a:p>
          <a:p>
            <a:r>
              <a:rPr lang="en-GB" sz="1400" b="1" i="1" dirty="0">
                <a:solidFill>
                  <a:schemeClr val="bg1">
                    <a:lumMod val="95000"/>
                  </a:schemeClr>
                </a:solidFill>
                <a:latin typeface="Comic Sans MS" panose="030F0702030302020204" pitchFamily="66" charset="0"/>
              </a:rPr>
              <a:t>Light Tea</a:t>
            </a:r>
          </a:p>
          <a:p>
            <a:endParaRPr lang="en-GB" sz="1400" b="1" dirty="0">
              <a:solidFill>
                <a:srgbClr val="00B050"/>
              </a:solidFill>
              <a:latin typeface="Comic Sans MS" panose="030F0702030302020204" pitchFamily="66" charset="0"/>
            </a:endParaRPr>
          </a:p>
          <a:p>
            <a:r>
              <a:rPr lang="en-GB" sz="1400" dirty="0">
                <a:solidFill>
                  <a:schemeClr val="bg1"/>
                </a:solidFill>
                <a:latin typeface="Comic Sans MS" panose="030F0702030302020204" pitchFamily="66" charset="0"/>
              </a:rPr>
              <a:t>Veggie nuggets and tomato sauce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endParaRPr lang="en-GB" sz="1400" b="1" dirty="0">
              <a:solidFill>
                <a:srgbClr val="00B050"/>
              </a:solidFill>
              <a:latin typeface="Comic Sans MS" panose="030F0702030302020204" pitchFamily="66" charset="0"/>
            </a:endParaRPr>
          </a:p>
          <a:p>
            <a:endParaRPr lang="en-GB" sz="1400" dirty="0">
              <a:solidFill>
                <a:schemeClr val="bg1">
                  <a:lumMod val="95000"/>
                </a:schemeClr>
              </a:solidFill>
              <a:latin typeface="Comic Sans MS" panose="030F0702030302020204" pitchFamily="66" charset="0"/>
            </a:endParaRPr>
          </a:p>
        </p:txBody>
      </p:sp>
      <p:sp>
        <p:nvSpPr>
          <p:cNvPr id="10" name="Rectangle: Rounded Corners 9">
            <a:extLst>
              <a:ext uri="{FF2B5EF4-FFF2-40B4-BE49-F238E27FC236}">
                <a16:creationId xmlns:a16="http://schemas.microsoft.com/office/drawing/2014/main" id="{813E2F94-CB70-40B3-AC76-3001AF4B2680}"/>
              </a:ext>
            </a:extLst>
          </p:cNvPr>
          <p:cNvSpPr/>
          <p:nvPr/>
        </p:nvSpPr>
        <p:spPr>
          <a:xfrm>
            <a:off x="2394713" y="1248459"/>
            <a:ext cx="2382924" cy="5609540"/>
          </a:xfrm>
          <a:prstGeom prst="roundRect">
            <a:avLst/>
          </a:prstGeom>
          <a:solidFill>
            <a:srgbClr val="A8DA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5D9764CF-43D1-4F62-866D-D6BB63EFC3ED}"/>
              </a:ext>
            </a:extLst>
          </p:cNvPr>
          <p:cNvSpPr/>
          <p:nvPr/>
        </p:nvSpPr>
        <p:spPr>
          <a:xfrm>
            <a:off x="4859421" y="1279119"/>
            <a:ext cx="2349240" cy="5554369"/>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24D0693E-FC27-4D5A-ADA6-DC77DF86AB60}"/>
              </a:ext>
            </a:extLst>
          </p:cNvPr>
          <p:cNvSpPr/>
          <p:nvPr/>
        </p:nvSpPr>
        <p:spPr>
          <a:xfrm>
            <a:off x="7274470" y="1269025"/>
            <a:ext cx="2418493" cy="555070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183F05E6-8913-4FD8-9FD5-4399592B8C3B}"/>
              </a:ext>
            </a:extLst>
          </p:cNvPr>
          <p:cNvSpPr/>
          <p:nvPr/>
        </p:nvSpPr>
        <p:spPr>
          <a:xfrm>
            <a:off x="9778544" y="1269023"/>
            <a:ext cx="2382924" cy="559012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7CE7287F-C0E5-433B-87E7-45E8C3FECF10}"/>
              </a:ext>
            </a:extLst>
          </p:cNvPr>
          <p:cNvSpPr txBox="1"/>
          <p:nvPr/>
        </p:nvSpPr>
        <p:spPr>
          <a:xfrm>
            <a:off x="2408525" y="1279120"/>
            <a:ext cx="2379206" cy="5909310"/>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Tuesday</a:t>
            </a:r>
            <a:r>
              <a:rPr lang="en-GB" sz="1400" b="1" dirty="0">
                <a:solidFill>
                  <a:schemeClr val="bg1"/>
                </a:solidFill>
                <a:latin typeface="Comic Sans MS" panose="030F0702030302020204" pitchFamily="66" charset="0"/>
              </a:rPr>
              <a:t>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Rice cakes and cream cheese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Jacket potatoes and beans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(Sweet potato and squash soup)  </a:t>
            </a:r>
            <a:r>
              <a:rPr lang="en-GB" sz="1400" dirty="0">
                <a:solidFill>
                  <a:srgbClr val="00B050"/>
                </a:solidFill>
                <a:latin typeface="Comic Sans MS" panose="030F0702030302020204" pitchFamily="66" charset="0"/>
              </a:rPr>
              <a:t> </a:t>
            </a:r>
          </a:p>
          <a:p>
            <a:endParaRPr lang="en-GB" sz="1400" dirty="0">
              <a:solidFill>
                <a:srgbClr val="00B050"/>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School cake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Bananas/apple</a:t>
            </a:r>
            <a:endParaRPr lang="en-GB" sz="1400" b="1" dirty="0">
              <a:solidFill>
                <a:schemeClr val="bg1"/>
              </a:solidFill>
              <a:latin typeface="Comic Sans MS" panose="030F0702030302020204" pitchFamily="66" charset="0"/>
            </a:endParaRPr>
          </a:p>
          <a:p>
            <a:endParaRPr lang="en-GB" sz="1400" b="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a:t>
            </a:r>
          </a:p>
          <a:p>
            <a:r>
              <a:rPr lang="en-GB" sz="1400" dirty="0">
                <a:solidFill>
                  <a:schemeClr val="bg1"/>
                </a:solidFill>
                <a:latin typeface="Comic Sans MS" panose="030F0702030302020204" pitchFamily="66" charset="0"/>
              </a:rPr>
              <a:t>Beef with five veggies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Quorn mince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p:txBody>
      </p:sp>
      <p:sp>
        <p:nvSpPr>
          <p:cNvPr id="15" name="TextBox 14">
            <a:extLst>
              <a:ext uri="{FF2B5EF4-FFF2-40B4-BE49-F238E27FC236}">
                <a16:creationId xmlns:a16="http://schemas.microsoft.com/office/drawing/2014/main" id="{2FF707D7-CB9B-4E59-A986-50FCAC7EDFDC}"/>
              </a:ext>
            </a:extLst>
          </p:cNvPr>
          <p:cNvSpPr txBox="1"/>
          <p:nvPr/>
        </p:nvSpPr>
        <p:spPr>
          <a:xfrm>
            <a:off x="4945080" y="1277157"/>
            <a:ext cx="2031899" cy="5262979"/>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Wednesday</a:t>
            </a:r>
            <a:r>
              <a:rPr lang="en-GB" sz="1400" u="sng" dirty="0">
                <a:solidFill>
                  <a:schemeClr val="bg1"/>
                </a:solidFill>
                <a:latin typeface="Comic Sans MS" panose="030F0702030302020204" pitchFamily="66" charset="0"/>
              </a:rPr>
              <a:t>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Pitta slices and Red pepper dip</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Sausage Ragu</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Linda McCartney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Yoghurt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Watermelon/pears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Lentil chilli &amp;</a:t>
            </a:r>
          </a:p>
          <a:p>
            <a:r>
              <a:rPr lang="en-GB" sz="1400" dirty="0">
                <a:solidFill>
                  <a:schemeClr val="bg1"/>
                </a:solidFill>
                <a:latin typeface="Comic Sans MS" panose="030F0702030302020204" pitchFamily="66" charset="0"/>
              </a:rPr>
              <a:t>Tortilla wraps   </a:t>
            </a:r>
            <a:r>
              <a:rPr lang="en-GB" sz="1400" dirty="0">
                <a:solidFill>
                  <a:srgbClr val="00B050"/>
                </a:solidFill>
                <a:latin typeface="Comic Sans MS" panose="030F0702030302020204" pitchFamily="66" charset="0"/>
              </a:rPr>
              <a:t>V</a:t>
            </a:r>
          </a:p>
          <a:p>
            <a:endParaRPr lang="en-GB" sz="1400" dirty="0">
              <a:solidFill>
                <a:srgbClr val="00B050"/>
              </a:solidFill>
              <a:latin typeface="Comic Sans MS" panose="030F0702030302020204" pitchFamily="66" charset="0"/>
            </a:endParaRPr>
          </a:p>
          <a:p>
            <a:endParaRPr lang="en-GB" sz="1400" dirty="0">
              <a:solidFill>
                <a:srgbClr val="00B050"/>
              </a:solidFill>
              <a:latin typeface="Comic Sans MS" panose="030F0702030302020204" pitchFamily="66" charset="0"/>
            </a:endParaRPr>
          </a:p>
        </p:txBody>
      </p:sp>
      <p:sp>
        <p:nvSpPr>
          <p:cNvPr id="16" name="TextBox 15">
            <a:extLst>
              <a:ext uri="{FF2B5EF4-FFF2-40B4-BE49-F238E27FC236}">
                <a16:creationId xmlns:a16="http://schemas.microsoft.com/office/drawing/2014/main" id="{F9C5F6FF-0C29-4B77-BB16-1EA87CDF7DF3}"/>
              </a:ext>
            </a:extLst>
          </p:cNvPr>
          <p:cNvSpPr txBox="1"/>
          <p:nvPr/>
        </p:nvSpPr>
        <p:spPr>
          <a:xfrm>
            <a:off x="7301585" y="1326337"/>
            <a:ext cx="2360281" cy="5478423"/>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Thursday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Cheese and crackers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Chicken pot pie &amp; veg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Quorn pieces </a:t>
            </a:r>
            <a:r>
              <a:rPr lang="en-GB" sz="1400" dirty="0">
                <a:solidFill>
                  <a:srgbClr val="00B050"/>
                </a:solidFill>
                <a:latin typeface="Comic Sans MS" panose="030F0702030302020204" pitchFamily="66" charset="0"/>
              </a:rPr>
              <a:t>V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Pineapple pieces </a:t>
            </a:r>
          </a:p>
          <a:p>
            <a:endParaRPr lang="en-GB" sz="1400" b="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Oranges/strawberries</a:t>
            </a:r>
          </a:p>
          <a:p>
            <a:endParaRPr lang="en-GB" sz="1400" dirty="0">
              <a:solidFill>
                <a:schemeClr val="bg1"/>
              </a:solidFill>
              <a:latin typeface="Comic Sans MS" panose="030F0702030302020204" pitchFamily="66" charset="0"/>
            </a:endParaRPr>
          </a:p>
          <a:p>
            <a:r>
              <a:rPr lang="en-GB" sz="1400" b="1" dirty="0">
                <a:solidFill>
                  <a:schemeClr val="bg1"/>
                </a:solidFill>
                <a:latin typeface="Comic Sans MS" panose="030F0702030302020204" pitchFamily="66" charset="0"/>
              </a:rPr>
              <a:t>Light tea </a:t>
            </a:r>
          </a:p>
          <a:p>
            <a:r>
              <a:rPr lang="en-GB" sz="1400" dirty="0">
                <a:solidFill>
                  <a:schemeClr val="bg1"/>
                </a:solidFill>
                <a:latin typeface="Comic Sans MS" panose="030F0702030302020204" pitchFamily="66" charset="0"/>
              </a:rPr>
              <a:t>Tuna/sweetcorn</a:t>
            </a:r>
          </a:p>
          <a:p>
            <a:r>
              <a:rPr lang="en-GB" sz="1400" dirty="0">
                <a:solidFill>
                  <a:schemeClr val="bg1"/>
                </a:solidFill>
                <a:latin typeface="Comic Sans MS" panose="030F0702030302020204" pitchFamily="66" charset="0"/>
              </a:rPr>
              <a:t>baguettes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Cheese and cucumber baguettes  </a:t>
            </a:r>
            <a:r>
              <a:rPr lang="en-GB" sz="1400" dirty="0">
                <a:solidFill>
                  <a:srgbClr val="00B050"/>
                </a:solidFill>
                <a:latin typeface="Comic Sans MS" panose="030F0702030302020204" pitchFamily="66" charset="0"/>
              </a:rPr>
              <a:t>V   </a:t>
            </a:r>
          </a:p>
          <a:p>
            <a:endParaRPr lang="en-GB" sz="1400" dirty="0">
              <a:solidFill>
                <a:schemeClr val="bg1"/>
              </a:solidFill>
              <a:latin typeface="Comic Sans MS" panose="030F0702030302020204" pitchFamily="66" charset="0"/>
            </a:endParaRPr>
          </a:p>
          <a:p>
            <a:r>
              <a:rPr lang="en-GB" sz="1400" i="1" dirty="0">
                <a:solidFill>
                  <a:schemeClr val="bg1"/>
                </a:solidFill>
                <a:latin typeface="Comic Sans MS" panose="030F0702030302020204" pitchFamily="66" charset="0"/>
              </a:rPr>
              <a:t>(Salmon, sweet potato and peas)  </a:t>
            </a:r>
          </a:p>
        </p:txBody>
      </p:sp>
      <p:sp>
        <p:nvSpPr>
          <p:cNvPr id="17" name="TextBox 16">
            <a:extLst>
              <a:ext uri="{FF2B5EF4-FFF2-40B4-BE49-F238E27FC236}">
                <a16:creationId xmlns:a16="http://schemas.microsoft.com/office/drawing/2014/main" id="{475EEF12-075C-4994-8AE3-37C02CA8112C}"/>
              </a:ext>
            </a:extLst>
          </p:cNvPr>
          <p:cNvSpPr txBox="1"/>
          <p:nvPr/>
        </p:nvSpPr>
        <p:spPr>
          <a:xfrm>
            <a:off x="9845262" y="1277157"/>
            <a:ext cx="2280842" cy="5047536"/>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Friday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Vegetable Batons and hummus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Burger in a bun</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Bean burger</a:t>
            </a:r>
            <a:r>
              <a:rPr lang="en-GB" sz="1400" dirty="0">
                <a:solidFill>
                  <a:srgbClr val="00B050"/>
                </a:solidFill>
                <a:latin typeface="Comic Sans MS" panose="030F0702030302020204" pitchFamily="66" charset="0"/>
              </a:rPr>
              <a:t> V</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carrot and butternut squash fries </a:t>
            </a:r>
          </a:p>
          <a:p>
            <a:r>
              <a:rPr lang="en-GB" sz="1400" i="1" dirty="0">
                <a:solidFill>
                  <a:schemeClr val="bg1"/>
                </a:solidFill>
                <a:latin typeface="Comic Sans MS" panose="030F0702030302020204" pitchFamily="66" charset="0"/>
              </a:rPr>
              <a:t>(Chicken quinoa nuggets)</a:t>
            </a:r>
          </a:p>
          <a:p>
            <a:endParaRPr lang="en-GB" sz="1400" i="1" dirty="0">
              <a:solidFill>
                <a:schemeClr val="bg1"/>
              </a:solidFill>
              <a:latin typeface="Comic Sans MS" panose="030F0702030302020204" pitchFamily="66" charset="0"/>
            </a:endParaRPr>
          </a:p>
          <a:p>
            <a:endParaRPr lang="en-GB" sz="1400" i="1" dirty="0">
              <a:solidFill>
                <a:schemeClr val="bg1"/>
              </a:solidFill>
              <a:latin typeface="Comic Sans MS" panose="030F0702030302020204" pitchFamily="66" charset="0"/>
            </a:endParaRPr>
          </a:p>
          <a:p>
            <a:r>
              <a:rPr lang="en-GB" sz="1400" i="1" dirty="0">
                <a:solidFill>
                  <a:schemeClr val="bg1"/>
                </a:solidFill>
                <a:latin typeface="Comic Sans MS" panose="030F0702030302020204" pitchFamily="66" charset="0"/>
              </a:rPr>
              <a:t>Bananas </a:t>
            </a:r>
          </a:p>
          <a:p>
            <a:endParaRPr lang="en-GB" sz="1400" i="1" dirty="0">
              <a:solidFill>
                <a:schemeClr val="bg1"/>
              </a:solidFill>
              <a:latin typeface="Comic Sans MS" panose="030F0702030302020204" pitchFamily="66" charset="0"/>
            </a:endParaRPr>
          </a:p>
          <a:p>
            <a:r>
              <a:rPr lang="en-GB" sz="1400" b="1" dirty="0">
                <a:solidFill>
                  <a:schemeClr val="bg1"/>
                </a:solidFill>
                <a:latin typeface="Comic Sans MS" panose="030F0702030302020204" pitchFamily="66" charset="0"/>
              </a:rPr>
              <a:t>Pm snack </a:t>
            </a:r>
          </a:p>
          <a:p>
            <a:r>
              <a:rPr lang="en-GB" sz="1400" i="1" dirty="0">
                <a:solidFill>
                  <a:schemeClr val="bg1"/>
                </a:solidFill>
                <a:latin typeface="Comic Sans MS" panose="030F0702030302020204" pitchFamily="66" charset="0"/>
              </a:rPr>
              <a:t>Blueberries/apple</a:t>
            </a:r>
          </a:p>
          <a:p>
            <a:endParaRPr lang="en-GB" sz="1400"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i="1" dirty="0">
              <a:solidFill>
                <a:schemeClr val="bg1"/>
              </a:solidFill>
              <a:latin typeface="Comic Sans MS" panose="030F0702030302020204" pitchFamily="66" charset="0"/>
            </a:endParaRPr>
          </a:p>
          <a:p>
            <a:r>
              <a:rPr lang="en-GB" sz="1400" i="1" dirty="0">
                <a:solidFill>
                  <a:schemeClr val="bg1"/>
                </a:solidFill>
                <a:latin typeface="Comic Sans MS" panose="030F0702030302020204" pitchFamily="66" charset="0"/>
              </a:rPr>
              <a:t>Vegetable Curry  </a:t>
            </a:r>
            <a:r>
              <a:rPr lang="en-GB" sz="1400" i="1" dirty="0">
                <a:solidFill>
                  <a:srgbClr val="00B050"/>
                </a:solidFill>
                <a:latin typeface="Comic Sans MS" panose="030F0702030302020204" pitchFamily="66" charset="0"/>
              </a:rPr>
              <a:t>V</a:t>
            </a:r>
          </a:p>
        </p:txBody>
      </p:sp>
      <p:pic>
        <p:nvPicPr>
          <p:cNvPr id="6" name="Picture 5" descr="A close up of a womans face&#10;&#10;Description automatically generated">
            <a:extLst>
              <a:ext uri="{FF2B5EF4-FFF2-40B4-BE49-F238E27FC236}">
                <a16:creationId xmlns:a16="http://schemas.microsoft.com/office/drawing/2014/main" id="{990583D1-CDE5-44BA-848D-99F7EC9AE0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964" y="51704"/>
            <a:ext cx="2460608" cy="816922"/>
          </a:xfrm>
          <a:prstGeom prst="rect">
            <a:avLst/>
          </a:prstGeom>
        </p:spPr>
      </p:pic>
      <p:sp>
        <p:nvSpPr>
          <p:cNvPr id="7" name="TextBox 6">
            <a:extLst>
              <a:ext uri="{FF2B5EF4-FFF2-40B4-BE49-F238E27FC236}">
                <a16:creationId xmlns:a16="http://schemas.microsoft.com/office/drawing/2014/main" id="{40FE79F6-EFF7-40D0-BD98-928DB4CB2033}"/>
              </a:ext>
            </a:extLst>
          </p:cNvPr>
          <p:cNvSpPr txBox="1"/>
          <p:nvPr/>
        </p:nvSpPr>
        <p:spPr>
          <a:xfrm>
            <a:off x="8039722" y="458188"/>
            <a:ext cx="3611081" cy="461665"/>
          </a:xfrm>
          <a:prstGeom prst="rect">
            <a:avLst/>
          </a:prstGeom>
          <a:noFill/>
        </p:spPr>
        <p:txBody>
          <a:bodyPr wrap="square" rtlCol="0">
            <a:spAutoFit/>
          </a:bodyPr>
          <a:lstStyle/>
          <a:p>
            <a:r>
              <a:rPr lang="en-GB" sz="2400" b="1" dirty="0">
                <a:solidFill>
                  <a:srgbClr val="FF0000"/>
                </a:solidFill>
                <a:latin typeface="Comic Sans MS" panose="030F0702030302020204" pitchFamily="66" charset="0"/>
              </a:rPr>
              <a:t>Spring/Summer Menu </a:t>
            </a:r>
          </a:p>
        </p:txBody>
      </p:sp>
      <p:pic>
        <p:nvPicPr>
          <p:cNvPr id="43" name="Picture 42" descr="A close up of a logo&#10;&#10;Description automatically generated">
            <a:extLst>
              <a:ext uri="{FF2B5EF4-FFF2-40B4-BE49-F238E27FC236}">
                <a16:creationId xmlns:a16="http://schemas.microsoft.com/office/drawing/2014/main" id="{44A7554E-D1AA-4A08-9A33-6DB7A20FAF5D}"/>
              </a:ext>
            </a:extLst>
          </p:cNvPr>
          <p:cNvPicPr>
            <a:picLocks noChangeAspect="1"/>
          </p:cNvPicPr>
          <p:nvPr/>
        </p:nvPicPr>
        <p:blipFill rotWithShape="1">
          <a:blip r:embed="rId3">
            <a:extLst>
              <a:ext uri="{28A0092B-C50C-407E-A947-70E740481C1C}">
                <a14:useLocalDpi xmlns:a14="http://schemas.microsoft.com/office/drawing/2010/main" val="0"/>
              </a:ext>
            </a:extLst>
          </a:blip>
          <a:srcRect l="8109" t="22552" r="8198" b="55218"/>
          <a:stretch/>
        </p:blipFill>
        <p:spPr>
          <a:xfrm>
            <a:off x="65896" y="68650"/>
            <a:ext cx="2552466" cy="535243"/>
          </a:xfrm>
          <a:prstGeom prst="rect">
            <a:avLst/>
          </a:prstGeom>
        </p:spPr>
      </p:pic>
      <p:pic>
        <p:nvPicPr>
          <p:cNvPr id="44" name="Picture 43" descr="A close up of a logo&#10;&#10;Description automatically generated">
            <a:extLst>
              <a:ext uri="{FF2B5EF4-FFF2-40B4-BE49-F238E27FC236}">
                <a16:creationId xmlns:a16="http://schemas.microsoft.com/office/drawing/2014/main" id="{2463E76B-A85B-4E6A-84FA-71F6A84E7C84}"/>
              </a:ext>
            </a:extLst>
          </p:cNvPr>
          <p:cNvPicPr>
            <a:picLocks noChangeAspect="1"/>
          </p:cNvPicPr>
          <p:nvPr/>
        </p:nvPicPr>
        <p:blipFill rotWithShape="1">
          <a:blip r:embed="rId3">
            <a:extLst>
              <a:ext uri="{28A0092B-C50C-407E-A947-70E740481C1C}">
                <a14:useLocalDpi xmlns:a14="http://schemas.microsoft.com/office/drawing/2010/main" val="0"/>
              </a:ext>
            </a:extLst>
          </a:blip>
          <a:srcRect l="7743" t="46625" r="8563" b="31145"/>
          <a:stretch/>
        </p:blipFill>
        <p:spPr>
          <a:xfrm>
            <a:off x="2596355" y="38274"/>
            <a:ext cx="2772638" cy="581412"/>
          </a:xfrm>
          <a:prstGeom prst="rect">
            <a:avLst/>
          </a:prstGeom>
        </p:spPr>
      </p:pic>
      <p:pic>
        <p:nvPicPr>
          <p:cNvPr id="45" name="Picture 44" descr="A close up of a logo&#10;&#10;Description automatically generated">
            <a:extLst>
              <a:ext uri="{FF2B5EF4-FFF2-40B4-BE49-F238E27FC236}">
                <a16:creationId xmlns:a16="http://schemas.microsoft.com/office/drawing/2014/main" id="{245FC257-65F0-4237-8E8F-879A464F74CF}"/>
              </a:ext>
            </a:extLst>
          </p:cNvPr>
          <p:cNvPicPr>
            <a:picLocks noChangeAspect="1"/>
          </p:cNvPicPr>
          <p:nvPr/>
        </p:nvPicPr>
        <p:blipFill rotWithShape="1">
          <a:blip r:embed="rId3">
            <a:extLst>
              <a:ext uri="{28A0092B-C50C-407E-A947-70E740481C1C}">
                <a14:useLocalDpi xmlns:a14="http://schemas.microsoft.com/office/drawing/2010/main" val="0"/>
              </a:ext>
            </a:extLst>
          </a:blip>
          <a:srcRect l="16140" t="70229" r="16307" b="7541"/>
          <a:stretch/>
        </p:blipFill>
        <p:spPr>
          <a:xfrm>
            <a:off x="5370904" y="38274"/>
            <a:ext cx="2330293" cy="605403"/>
          </a:xfrm>
          <a:prstGeom prst="rect">
            <a:avLst/>
          </a:prstGeom>
        </p:spPr>
      </p:pic>
      <p:sp>
        <p:nvSpPr>
          <p:cNvPr id="3" name="Rectangle: Rounded Corners 2">
            <a:extLst>
              <a:ext uri="{FF2B5EF4-FFF2-40B4-BE49-F238E27FC236}">
                <a16:creationId xmlns:a16="http://schemas.microsoft.com/office/drawing/2014/main" id="{A8831E00-4160-43C3-BE26-7539E580672C}"/>
              </a:ext>
            </a:extLst>
          </p:cNvPr>
          <p:cNvSpPr/>
          <p:nvPr/>
        </p:nvSpPr>
        <p:spPr>
          <a:xfrm>
            <a:off x="65896" y="711659"/>
            <a:ext cx="7118856" cy="46158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Box 4">
            <a:extLst>
              <a:ext uri="{FF2B5EF4-FFF2-40B4-BE49-F238E27FC236}">
                <a16:creationId xmlns:a16="http://schemas.microsoft.com/office/drawing/2014/main" id="{CD16CE6B-D97E-42FE-8260-0473908FF86A}"/>
              </a:ext>
            </a:extLst>
          </p:cNvPr>
          <p:cNvSpPr txBox="1"/>
          <p:nvPr/>
        </p:nvSpPr>
        <p:spPr>
          <a:xfrm>
            <a:off x="65896" y="763083"/>
            <a:ext cx="7814474" cy="338554"/>
          </a:xfrm>
          <a:prstGeom prst="rect">
            <a:avLst/>
          </a:prstGeom>
          <a:noFill/>
        </p:spPr>
        <p:txBody>
          <a:bodyPr wrap="square" rtlCol="0">
            <a:spAutoFit/>
          </a:bodyPr>
          <a:lstStyle/>
          <a:p>
            <a:r>
              <a:rPr lang="en-GB" sz="1600" b="1" dirty="0">
                <a:solidFill>
                  <a:schemeClr val="bg1"/>
                </a:solidFill>
              </a:rPr>
              <a:t>Breakfast: Selection of cereals &amp; fruits. Wholemeal bread with a variety of spreads. </a:t>
            </a:r>
          </a:p>
        </p:txBody>
      </p:sp>
      <p:cxnSp>
        <p:nvCxnSpPr>
          <p:cNvPr id="18" name="Straight Connector 17">
            <a:extLst>
              <a:ext uri="{FF2B5EF4-FFF2-40B4-BE49-F238E27FC236}">
                <a16:creationId xmlns:a16="http://schemas.microsoft.com/office/drawing/2014/main" id="{5C344966-0BF9-4D4F-984F-894D75AC278E}"/>
              </a:ext>
            </a:extLst>
          </p:cNvPr>
          <p:cNvCxnSpPr>
            <a:cxnSpLocks/>
          </p:cNvCxnSpPr>
          <p:nvPr/>
        </p:nvCxnSpPr>
        <p:spPr>
          <a:xfrm flipV="1">
            <a:off x="125558" y="2329792"/>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A6C1B77-CC27-4940-9FD9-237D2C627578}"/>
              </a:ext>
            </a:extLst>
          </p:cNvPr>
          <p:cNvCxnSpPr>
            <a:cxnSpLocks/>
          </p:cNvCxnSpPr>
          <p:nvPr/>
        </p:nvCxnSpPr>
        <p:spPr>
          <a:xfrm flipV="1">
            <a:off x="111397" y="4802894"/>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C98A24E0-3DA1-45D7-A6B4-94FEB505E976}"/>
              </a:ext>
            </a:extLst>
          </p:cNvPr>
          <p:cNvCxnSpPr>
            <a:cxnSpLocks/>
          </p:cNvCxnSpPr>
          <p:nvPr/>
        </p:nvCxnSpPr>
        <p:spPr>
          <a:xfrm flipV="1">
            <a:off x="73512" y="5446107"/>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4784950-0B8F-41EB-9D86-E5A588DDD118}"/>
              </a:ext>
            </a:extLst>
          </p:cNvPr>
          <p:cNvCxnSpPr>
            <a:cxnSpLocks/>
          </p:cNvCxnSpPr>
          <p:nvPr/>
        </p:nvCxnSpPr>
        <p:spPr>
          <a:xfrm flipV="1">
            <a:off x="2499037" y="2317789"/>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CEBB37D-25FD-4DCA-A06F-F8B71DE18497}"/>
              </a:ext>
            </a:extLst>
          </p:cNvPr>
          <p:cNvCxnSpPr>
            <a:cxnSpLocks/>
          </p:cNvCxnSpPr>
          <p:nvPr/>
        </p:nvCxnSpPr>
        <p:spPr>
          <a:xfrm flipV="1">
            <a:off x="2536103" y="5433497"/>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46CAD5A1-1D1A-4C7D-9E2F-D6464D00CB46}"/>
              </a:ext>
            </a:extLst>
          </p:cNvPr>
          <p:cNvCxnSpPr>
            <a:cxnSpLocks/>
          </p:cNvCxnSpPr>
          <p:nvPr/>
        </p:nvCxnSpPr>
        <p:spPr>
          <a:xfrm flipV="1">
            <a:off x="2510606" y="4828221"/>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36F40C63-05B5-4431-8E19-DCA1343C61B2}"/>
              </a:ext>
            </a:extLst>
          </p:cNvPr>
          <p:cNvCxnSpPr>
            <a:cxnSpLocks/>
          </p:cNvCxnSpPr>
          <p:nvPr/>
        </p:nvCxnSpPr>
        <p:spPr>
          <a:xfrm flipV="1">
            <a:off x="5040537" y="2300960"/>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5E1458AC-8CB7-42D1-8223-D3BC24964A25}"/>
              </a:ext>
            </a:extLst>
          </p:cNvPr>
          <p:cNvCxnSpPr>
            <a:cxnSpLocks/>
          </p:cNvCxnSpPr>
          <p:nvPr/>
        </p:nvCxnSpPr>
        <p:spPr>
          <a:xfrm flipV="1">
            <a:off x="5040537" y="4353501"/>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ABC24D0-DEE5-453A-8EAC-42DCBF7076D8}"/>
              </a:ext>
            </a:extLst>
          </p:cNvPr>
          <p:cNvCxnSpPr>
            <a:cxnSpLocks/>
          </p:cNvCxnSpPr>
          <p:nvPr/>
        </p:nvCxnSpPr>
        <p:spPr>
          <a:xfrm flipV="1">
            <a:off x="4947974" y="5068713"/>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B90492A-2E7D-4F42-8479-7367515B74F9}"/>
              </a:ext>
            </a:extLst>
          </p:cNvPr>
          <p:cNvCxnSpPr>
            <a:cxnSpLocks/>
          </p:cNvCxnSpPr>
          <p:nvPr/>
        </p:nvCxnSpPr>
        <p:spPr>
          <a:xfrm flipV="1">
            <a:off x="7376104" y="2311443"/>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E0A28899-7A8D-4436-BAB1-0A409931B76A}"/>
              </a:ext>
            </a:extLst>
          </p:cNvPr>
          <p:cNvCxnSpPr>
            <a:cxnSpLocks/>
          </p:cNvCxnSpPr>
          <p:nvPr/>
        </p:nvCxnSpPr>
        <p:spPr>
          <a:xfrm flipV="1">
            <a:off x="7325339" y="3989162"/>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D692E3F8-5371-483E-A4AD-E6129C90F09B}"/>
              </a:ext>
            </a:extLst>
          </p:cNvPr>
          <p:cNvCxnSpPr>
            <a:cxnSpLocks/>
          </p:cNvCxnSpPr>
          <p:nvPr/>
        </p:nvCxnSpPr>
        <p:spPr>
          <a:xfrm flipV="1">
            <a:off x="7366010" y="4631087"/>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EF2333C-A9CA-4D44-ADA2-5C7AA28641A6}"/>
              </a:ext>
            </a:extLst>
          </p:cNvPr>
          <p:cNvCxnSpPr>
            <a:cxnSpLocks/>
          </p:cNvCxnSpPr>
          <p:nvPr/>
        </p:nvCxnSpPr>
        <p:spPr>
          <a:xfrm flipV="1">
            <a:off x="9947160" y="2325016"/>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954E3AA9-AEB8-4001-BE1B-BBDDEEB105CB}"/>
              </a:ext>
            </a:extLst>
          </p:cNvPr>
          <p:cNvCxnSpPr>
            <a:cxnSpLocks/>
          </p:cNvCxnSpPr>
          <p:nvPr/>
        </p:nvCxnSpPr>
        <p:spPr>
          <a:xfrm flipV="1">
            <a:off x="9923910" y="4828220"/>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3997D77-F783-451F-88D3-AADC83D97F54}"/>
              </a:ext>
            </a:extLst>
          </p:cNvPr>
          <p:cNvCxnSpPr>
            <a:cxnSpLocks/>
          </p:cNvCxnSpPr>
          <p:nvPr/>
        </p:nvCxnSpPr>
        <p:spPr>
          <a:xfrm flipV="1">
            <a:off x="9912339" y="5454521"/>
            <a:ext cx="1952216" cy="168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34" name="Picture 33" descr="A close up of a logo&#10;&#10;Description automatically generated">
            <a:extLst>
              <a:ext uri="{FF2B5EF4-FFF2-40B4-BE49-F238E27FC236}">
                <a16:creationId xmlns:a16="http://schemas.microsoft.com/office/drawing/2014/main" id="{4F51A957-8DC4-4E1A-9756-7CEC365B37BC}"/>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9003445" y="1976264"/>
            <a:ext cx="290161" cy="298003"/>
          </a:xfrm>
          <a:prstGeom prst="rect">
            <a:avLst/>
          </a:prstGeom>
        </p:spPr>
      </p:pic>
      <p:pic>
        <p:nvPicPr>
          <p:cNvPr id="35" name="Picture 34" descr="A close up of a logo&#10;&#10;Description automatically generated">
            <a:extLst>
              <a:ext uri="{FF2B5EF4-FFF2-40B4-BE49-F238E27FC236}">
                <a16:creationId xmlns:a16="http://schemas.microsoft.com/office/drawing/2014/main" id="{B1B63468-E149-4AF7-8CB4-31957972A6BA}"/>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9346073" y="1979401"/>
            <a:ext cx="287024" cy="294866"/>
          </a:xfrm>
          <a:prstGeom prst="rect">
            <a:avLst/>
          </a:prstGeom>
        </p:spPr>
      </p:pic>
      <p:pic>
        <p:nvPicPr>
          <p:cNvPr id="36" name="Picture 35" descr="A close up of a logo&#10;&#10;Description automatically generated">
            <a:extLst>
              <a:ext uri="{FF2B5EF4-FFF2-40B4-BE49-F238E27FC236}">
                <a16:creationId xmlns:a16="http://schemas.microsoft.com/office/drawing/2014/main" id="{1AC11662-1871-4EDA-B34D-B9258A7FED25}"/>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654945" y="2899363"/>
            <a:ext cx="290161" cy="298003"/>
          </a:xfrm>
          <a:prstGeom prst="rect">
            <a:avLst/>
          </a:prstGeom>
        </p:spPr>
      </p:pic>
      <p:pic>
        <p:nvPicPr>
          <p:cNvPr id="37" name="Picture 36" descr="A close up of a logo&#10;&#10;Description automatically generated">
            <a:extLst>
              <a:ext uri="{FF2B5EF4-FFF2-40B4-BE49-F238E27FC236}">
                <a16:creationId xmlns:a16="http://schemas.microsoft.com/office/drawing/2014/main" id="{7485B9EF-26EC-4FD3-A9B7-7A9CC53C7976}"/>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9003445" y="2899363"/>
            <a:ext cx="287024" cy="294866"/>
          </a:xfrm>
          <a:prstGeom prst="rect">
            <a:avLst/>
          </a:prstGeom>
        </p:spPr>
      </p:pic>
      <p:pic>
        <p:nvPicPr>
          <p:cNvPr id="38" name="Picture 37" descr="A close up of a logo&#10;&#10;Description automatically generated">
            <a:extLst>
              <a:ext uri="{FF2B5EF4-FFF2-40B4-BE49-F238E27FC236}">
                <a16:creationId xmlns:a16="http://schemas.microsoft.com/office/drawing/2014/main" id="{DB6C07ED-0B64-405E-B2FA-2F16251B8B38}"/>
              </a:ext>
            </a:extLst>
          </p:cNvPr>
          <p:cNvPicPr>
            <a:picLocks noChangeAspect="1"/>
          </p:cNvPicPr>
          <p:nvPr/>
        </p:nvPicPr>
        <p:blipFill rotWithShape="1">
          <a:blip r:embed="rId3">
            <a:extLst>
              <a:ext uri="{28A0092B-C50C-407E-A947-70E740481C1C}">
                <a14:useLocalDpi xmlns:a14="http://schemas.microsoft.com/office/drawing/2010/main" val="0"/>
              </a:ext>
            </a:extLst>
          </a:blip>
          <a:srcRect l="16899" t="70886" r="68322" b="11079"/>
          <a:stretch/>
        </p:blipFill>
        <p:spPr>
          <a:xfrm>
            <a:off x="9339799" y="2903373"/>
            <a:ext cx="299573" cy="288593"/>
          </a:xfrm>
          <a:prstGeom prst="rect">
            <a:avLst/>
          </a:prstGeom>
        </p:spPr>
      </p:pic>
      <p:pic>
        <p:nvPicPr>
          <p:cNvPr id="39" name="Picture 38" descr="A close up of a logo&#10;&#10;Description automatically generated">
            <a:extLst>
              <a:ext uri="{FF2B5EF4-FFF2-40B4-BE49-F238E27FC236}">
                <a16:creationId xmlns:a16="http://schemas.microsoft.com/office/drawing/2014/main" id="{A930437A-A82D-4483-9D0D-0878D3509268}"/>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9330317" y="3250976"/>
            <a:ext cx="298004" cy="290162"/>
          </a:xfrm>
          <a:prstGeom prst="rect">
            <a:avLst/>
          </a:prstGeom>
        </p:spPr>
      </p:pic>
      <p:pic>
        <p:nvPicPr>
          <p:cNvPr id="40" name="Picture 39" descr="A close up of a logo&#10;&#10;Description automatically generated">
            <a:extLst>
              <a:ext uri="{FF2B5EF4-FFF2-40B4-BE49-F238E27FC236}">
                <a16:creationId xmlns:a16="http://schemas.microsoft.com/office/drawing/2014/main" id="{7F653B9C-E66E-44DD-89B7-F48675212599}"/>
              </a:ext>
            </a:extLst>
          </p:cNvPr>
          <p:cNvPicPr>
            <a:picLocks noChangeAspect="1"/>
          </p:cNvPicPr>
          <p:nvPr/>
        </p:nvPicPr>
        <p:blipFill rotWithShape="1">
          <a:blip r:embed="rId3">
            <a:extLst>
              <a:ext uri="{28A0092B-C50C-407E-A947-70E740481C1C}">
                <a14:useLocalDpi xmlns:a14="http://schemas.microsoft.com/office/drawing/2010/main" val="0"/>
              </a:ext>
            </a:extLst>
          </a:blip>
          <a:srcRect l="8468" t="47643" r="76830" b="34224"/>
          <a:stretch/>
        </p:blipFill>
        <p:spPr>
          <a:xfrm>
            <a:off x="8601072" y="5272868"/>
            <a:ext cx="298004" cy="290161"/>
          </a:xfrm>
          <a:prstGeom prst="rect">
            <a:avLst/>
          </a:prstGeom>
        </p:spPr>
      </p:pic>
      <p:pic>
        <p:nvPicPr>
          <p:cNvPr id="41" name="Picture 40" descr="A close up of a logo&#10;&#10;Description automatically generated">
            <a:extLst>
              <a:ext uri="{FF2B5EF4-FFF2-40B4-BE49-F238E27FC236}">
                <a16:creationId xmlns:a16="http://schemas.microsoft.com/office/drawing/2014/main" id="{A8601F7D-483E-4459-8D53-5E58D6ED9811}"/>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974353" y="5259245"/>
            <a:ext cx="290161" cy="298003"/>
          </a:xfrm>
          <a:prstGeom prst="rect">
            <a:avLst/>
          </a:prstGeom>
        </p:spPr>
      </p:pic>
      <p:pic>
        <p:nvPicPr>
          <p:cNvPr id="42" name="Picture 41" descr="A close up of a logo&#10;&#10;Description automatically generated">
            <a:extLst>
              <a:ext uri="{FF2B5EF4-FFF2-40B4-BE49-F238E27FC236}">
                <a16:creationId xmlns:a16="http://schemas.microsoft.com/office/drawing/2014/main" id="{BB5EF40B-1FAE-4CCF-AEE2-9D1DBFCD5537}"/>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9331771" y="5258672"/>
            <a:ext cx="298004" cy="290162"/>
          </a:xfrm>
          <a:prstGeom prst="rect">
            <a:avLst/>
          </a:prstGeom>
        </p:spPr>
      </p:pic>
      <p:pic>
        <p:nvPicPr>
          <p:cNvPr id="60" name="Picture 59" descr="A close up of a logo&#10;&#10;Description automatically generated">
            <a:extLst>
              <a:ext uri="{FF2B5EF4-FFF2-40B4-BE49-F238E27FC236}">
                <a16:creationId xmlns:a16="http://schemas.microsoft.com/office/drawing/2014/main" id="{A8D3A765-A777-4541-92BD-920FAECC2863}"/>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970417" y="5932464"/>
            <a:ext cx="290161" cy="298003"/>
          </a:xfrm>
          <a:prstGeom prst="rect">
            <a:avLst/>
          </a:prstGeom>
        </p:spPr>
      </p:pic>
      <p:pic>
        <p:nvPicPr>
          <p:cNvPr id="61" name="Picture 60" descr="A close up of a logo&#10;&#10;Description automatically generated">
            <a:extLst>
              <a:ext uri="{FF2B5EF4-FFF2-40B4-BE49-F238E27FC236}">
                <a16:creationId xmlns:a16="http://schemas.microsoft.com/office/drawing/2014/main" id="{89B01670-0EBB-40F1-980C-4979523A6D90}"/>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9333030" y="5932464"/>
            <a:ext cx="287024" cy="294866"/>
          </a:xfrm>
          <a:prstGeom prst="rect">
            <a:avLst/>
          </a:prstGeom>
        </p:spPr>
      </p:pic>
      <p:pic>
        <p:nvPicPr>
          <p:cNvPr id="62" name="Picture 61" descr="A close up of a logo&#10;&#10;Description automatically generated">
            <a:extLst>
              <a:ext uri="{FF2B5EF4-FFF2-40B4-BE49-F238E27FC236}">
                <a16:creationId xmlns:a16="http://schemas.microsoft.com/office/drawing/2014/main" id="{E38256D9-C724-4C72-B2BC-2E0AF61CF1C6}"/>
              </a:ext>
            </a:extLst>
          </p:cNvPr>
          <p:cNvPicPr>
            <a:picLocks noChangeAspect="1"/>
          </p:cNvPicPr>
          <p:nvPr/>
        </p:nvPicPr>
        <p:blipFill rotWithShape="1">
          <a:blip r:embed="rId3">
            <a:extLst>
              <a:ext uri="{28A0092B-C50C-407E-A947-70E740481C1C}">
                <a14:useLocalDpi xmlns:a14="http://schemas.microsoft.com/office/drawing/2010/main" val="0"/>
              </a:ext>
            </a:extLst>
          </a:blip>
          <a:srcRect l="8468" t="47643" r="76830" b="34224"/>
          <a:stretch/>
        </p:blipFill>
        <p:spPr>
          <a:xfrm>
            <a:off x="9324810" y="6314182"/>
            <a:ext cx="298004" cy="290161"/>
          </a:xfrm>
          <a:prstGeom prst="rect">
            <a:avLst/>
          </a:prstGeom>
        </p:spPr>
      </p:pic>
      <p:pic>
        <p:nvPicPr>
          <p:cNvPr id="63" name="Picture 62" descr="A close up of a logo&#10;&#10;Description automatically generated">
            <a:extLst>
              <a:ext uri="{FF2B5EF4-FFF2-40B4-BE49-F238E27FC236}">
                <a16:creationId xmlns:a16="http://schemas.microsoft.com/office/drawing/2014/main" id="{6F30475E-AEC7-4C34-95F9-9DCD0AD3EF71}"/>
              </a:ext>
            </a:extLst>
          </p:cNvPr>
          <p:cNvPicPr>
            <a:picLocks noChangeAspect="1"/>
          </p:cNvPicPr>
          <p:nvPr/>
        </p:nvPicPr>
        <p:blipFill rotWithShape="1">
          <a:blip r:embed="rId3">
            <a:extLst>
              <a:ext uri="{28A0092B-C50C-407E-A947-70E740481C1C}">
                <a14:useLocalDpi xmlns:a14="http://schemas.microsoft.com/office/drawing/2010/main" val="0"/>
              </a:ext>
            </a:extLst>
          </a:blip>
          <a:srcRect l="25718" t="23125" r="59735" b="57958"/>
          <a:stretch/>
        </p:blipFill>
        <p:spPr>
          <a:xfrm>
            <a:off x="11646882" y="1950496"/>
            <a:ext cx="294866" cy="302709"/>
          </a:xfrm>
          <a:prstGeom prst="rect">
            <a:avLst/>
          </a:prstGeom>
        </p:spPr>
      </p:pic>
      <p:pic>
        <p:nvPicPr>
          <p:cNvPr id="64" name="Picture 63" descr="A close up of a logo&#10;&#10;Description automatically generated">
            <a:extLst>
              <a:ext uri="{FF2B5EF4-FFF2-40B4-BE49-F238E27FC236}">
                <a16:creationId xmlns:a16="http://schemas.microsoft.com/office/drawing/2014/main" id="{3CA317AB-E352-41AB-9D80-AB19E0263CF6}"/>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311802" y="2512414"/>
            <a:ext cx="290161" cy="298003"/>
          </a:xfrm>
          <a:prstGeom prst="rect">
            <a:avLst/>
          </a:prstGeom>
        </p:spPr>
      </p:pic>
      <p:pic>
        <p:nvPicPr>
          <p:cNvPr id="65" name="Picture 64" descr="A close up of a logo&#10;&#10;Description automatically generated">
            <a:extLst>
              <a:ext uri="{FF2B5EF4-FFF2-40B4-BE49-F238E27FC236}">
                <a16:creationId xmlns:a16="http://schemas.microsoft.com/office/drawing/2014/main" id="{F8E56F3A-5471-4E2C-B46A-24F50C48FA87}"/>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1650803" y="2511259"/>
            <a:ext cx="287024" cy="294866"/>
          </a:xfrm>
          <a:prstGeom prst="rect">
            <a:avLst/>
          </a:prstGeom>
        </p:spPr>
      </p:pic>
      <p:pic>
        <p:nvPicPr>
          <p:cNvPr id="66" name="Picture 65" descr="A close up of a logo&#10;&#10;Description automatically generated">
            <a:extLst>
              <a:ext uri="{FF2B5EF4-FFF2-40B4-BE49-F238E27FC236}">
                <a16:creationId xmlns:a16="http://schemas.microsoft.com/office/drawing/2014/main" id="{54A84C71-6DE9-4A77-9976-43D148B54FA0}"/>
              </a:ext>
            </a:extLst>
          </p:cNvPr>
          <p:cNvPicPr>
            <a:picLocks noChangeAspect="1"/>
          </p:cNvPicPr>
          <p:nvPr/>
        </p:nvPicPr>
        <p:blipFill rotWithShape="1">
          <a:blip r:embed="rId3">
            <a:extLst>
              <a:ext uri="{28A0092B-C50C-407E-A947-70E740481C1C}">
                <a14:useLocalDpi xmlns:a14="http://schemas.microsoft.com/office/drawing/2010/main" val="0"/>
              </a:ext>
            </a:extLst>
          </a:blip>
          <a:srcRect l="59627" t="47282" r="25802" b="34937"/>
          <a:stretch/>
        </p:blipFill>
        <p:spPr>
          <a:xfrm>
            <a:off x="11319173" y="6446387"/>
            <a:ext cx="299573" cy="288593"/>
          </a:xfrm>
          <a:prstGeom prst="rect">
            <a:avLst/>
          </a:prstGeom>
        </p:spPr>
      </p:pic>
      <p:pic>
        <p:nvPicPr>
          <p:cNvPr id="67" name="Picture 66" descr="A close up of a logo&#10;&#10;Description automatically generated">
            <a:extLst>
              <a:ext uri="{FF2B5EF4-FFF2-40B4-BE49-F238E27FC236}">
                <a16:creationId xmlns:a16="http://schemas.microsoft.com/office/drawing/2014/main" id="{9412FF55-F267-483B-877A-7765324931A1}"/>
              </a:ext>
            </a:extLst>
          </p:cNvPr>
          <p:cNvPicPr>
            <a:picLocks noChangeAspect="1"/>
          </p:cNvPicPr>
          <p:nvPr/>
        </p:nvPicPr>
        <p:blipFill rotWithShape="1">
          <a:blip r:embed="rId3">
            <a:extLst>
              <a:ext uri="{28A0092B-C50C-407E-A947-70E740481C1C}">
                <a14:useLocalDpi xmlns:a14="http://schemas.microsoft.com/office/drawing/2010/main" val="0"/>
              </a:ext>
            </a:extLst>
          </a:blip>
          <a:srcRect l="25450" t="47226" r="59848" b="34347"/>
          <a:stretch/>
        </p:blipFill>
        <p:spPr>
          <a:xfrm>
            <a:off x="11685091" y="6443400"/>
            <a:ext cx="298004" cy="294866"/>
          </a:xfrm>
          <a:prstGeom prst="rect">
            <a:avLst/>
          </a:prstGeom>
        </p:spPr>
      </p:pic>
      <p:pic>
        <p:nvPicPr>
          <p:cNvPr id="68" name="Picture 67" descr="A close up of a logo&#10;&#10;Description automatically generated">
            <a:extLst>
              <a:ext uri="{FF2B5EF4-FFF2-40B4-BE49-F238E27FC236}">
                <a16:creationId xmlns:a16="http://schemas.microsoft.com/office/drawing/2014/main" id="{9392859E-B0CE-4F30-92A9-5BD56AD23C98}"/>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703499" y="4127216"/>
            <a:ext cx="290161" cy="298003"/>
          </a:xfrm>
          <a:prstGeom prst="rect">
            <a:avLst/>
          </a:prstGeom>
        </p:spPr>
      </p:pic>
      <p:pic>
        <p:nvPicPr>
          <p:cNvPr id="69" name="Picture 68" descr="A close up of a logo&#10;&#10;Description automatically generated">
            <a:extLst>
              <a:ext uri="{FF2B5EF4-FFF2-40B4-BE49-F238E27FC236}">
                <a16:creationId xmlns:a16="http://schemas.microsoft.com/office/drawing/2014/main" id="{73CD998B-A97A-46C6-81EE-35C1587378B5}"/>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473158" y="1947287"/>
            <a:ext cx="290161" cy="298003"/>
          </a:xfrm>
          <a:prstGeom prst="rect">
            <a:avLst/>
          </a:prstGeom>
        </p:spPr>
      </p:pic>
      <p:pic>
        <p:nvPicPr>
          <p:cNvPr id="70" name="Picture 69" descr="A close up of a logo&#10;&#10;Description automatically generated">
            <a:extLst>
              <a:ext uri="{FF2B5EF4-FFF2-40B4-BE49-F238E27FC236}">
                <a16:creationId xmlns:a16="http://schemas.microsoft.com/office/drawing/2014/main" id="{48ED9465-AC29-47D0-9ECD-AA13CE6BC054}"/>
              </a:ext>
            </a:extLst>
          </p:cNvPr>
          <p:cNvPicPr>
            <a:picLocks noChangeAspect="1"/>
          </p:cNvPicPr>
          <p:nvPr/>
        </p:nvPicPr>
        <p:blipFill rotWithShape="1">
          <a:blip r:embed="rId3">
            <a:extLst>
              <a:ext uri="{28A0092B-C50C-407E-A947-70E740481C1C}">
                <a14:useLocalDpi xmlns:a14="http://schemas.microsoft.com/office/drawing/2010/main" val="0"/>
              </a:ext>
            </a:extLst>
          </a:blip>
          <a:srcRect l="67868" t="70540" r="17120" b="10925"/>
          <a:stretch/>
        </p:blipFill>
        <p:spPr>
          <a:xfrm>
            <a:off x="6821658" y="1947987"/>
            <a:ext cx="304288" cy="296604"/>
          </a:xfrm>
          <a:prstGeom prst="rect">
            <a:avLst/>
          </a:prstGeom>
        </p:spPr>
      </p:pic>
      <p:pic>
        <p:nvPicPr>
          <p:cNvPr id="71" name="Picture 70" descr="A close up of a logo&#10;&#10;Description automatically generated">
            <a:extLst>
              <a:ext uri="{FF2B5EF4-FFF2-40B4-BE49-F238E27FC236}">
                <a16:creationId xmlns:a16="http://schemas.microsoft.com/office/drawing/2014/main" id="{47F64DE9-B902-4F01-A94A-115F9AF502C5}"/>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476602" y="2512506"/>
            <a:ext cx="290161" cy="298003"/>
          </a:xfrm>
          <a:prstGeom prst="rect">
            <a:avLst/>
          </a:prstGeom>
        </p:spPr>
      </p:pic>
      <p:pic>
        <p:nvPicPr>
          <p:cNvPr id="72" name="Picture 71" descr="A close up of a logo&#10;&#10;Description automatically generated">
            <a:extLst>
              <a:ext uri="{FF2B5EF4-FFF2-40B4-BE49-F238E27FC236}">
                <a16:creationId xmlns:a16="http://schemas.microsoft.com/office/drawing/2014/main" id="{4F212C13-1032-4E68-90DD-5ADB9A567E49}"/>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6836464" y="2512506"/>
            <a:ext cx="287024" cy="294866"/>
          </a:xfrm>
          <a:prstGeom prst="rect">
            <a:avLst/>
          </a:prstGeom>
        </p:spPr>
      </p:pic>
      <p:pic>
        <p:nvPicPr>
          <p:cNvPr id="73" name="Picture 72" descr="A close up of a logo&#10;&#10;Description automatically generated">
            <a:extLst>
              <a:ext uri="{FF2B5EF4-FFF2-40B4-BE49-F238E27FC236}">
                <a16:creationId xmlns:a16="http://schemas.microsoft.com/office/drawing/2014/main" id="{6E8DC3ED-A698-422F-8732-2C76A27FDDBB}"/>
              </a:ext>
            </a:extLst>
          </p:cNvPr>
          <p:cNvPicPr>
            <a:picLocks noChangeAspect="1"/>
          </p:cNvPicPr>
          <p:nvPr/>
        </p:nvPicPr>
        <p:blipFill rotWithShape="1">
          <a:blip r:embed="rId3">
            <a:extLst>
              <a:ext uri="{28A0092B-C50C-407E-A947-70E740481C1C}">
                <a14:useLocalDpi xmlns:a14="http://schemas.microsoft.com/office/drawing/2010/main" val="0"/>
              </a:ext>
            </a:extLst>
          </a:blip>
          <a:srcRect l="16899" t="70886" r="68322" b="11079"/>
          <a:stretch/>
        </p:blipFill>
        <p:spPr>
          <a:xfrm>
            <a:off x="6129805" y="3293303"/>
            <a:ext cx="299573" cy="288593"/>
          </a:xfrm>
          <a:prstGeom prst="rect">
            <a:avLst/>
          </a:prstGeom>
        </p:spPr>
      </p:pic>
      <p:pic>
        <p:nvPicPr>
          <p:cNvPr id="74" name="Picture 73" descr="A close up of a logo&#10;&#10;Description automatically generated">
            <a:extLst>
              <a:ext uri="{FF2B5EF4-FFF2-40B4-BE49-F238E27FC236}">
                <a16:creationId xmlns:a16="http://schemas.microsoft.com/office/drawing/2014/main" id="{BA49D89A-1D84-45FA-A277-7BB407798A3C}"/>
              </a:ext>
            </a:extLst>
          </p:cNvPr>
          <p:cNvPicPr>
            <a:picLocks noChangeAspect="1"/>
          </p:cNvPicPr>
          <p:nvPr/>
        </p:nvPicPr>
        <p:blipFill rotWithShape="1">
          <a:blip r:embed="rId3">
            <a:extLst>
              <a:ext uri="{28A0092B-C50C-407E-A947-70E740481C1C}">
                <a14:useLocalDpi xmlns:a14="http://schemas.microsoft.com/office/drawing/2010/main" val="0"/>
              </a:ext>
            </a:extLst>
          </a:blip>
          <a:srcRect l="67868" t="70540" r="17120" b="10925"/>
          <a:stretch/>
        </p:blipFill>
        <p:spPr>
          <a:xfrm>
            <a:off x="6475840" y="3293303"/>
            <a:ext cx="304288" cy="296604"/>
          </a:xfrm>
          <a:prstGeom prst="rect">
            <a:avLst/>
          </a:prstGeom>
        </p:spPr>
      </p:pic>
      <p:pic>
        <p:nvPicPr>
          <p:cNvPr id="75" name="Picture 74" descr="A close up of a logo&#10;&#10;Description automatically generated">
            <a:extLst>
              <a:ext uri="{FF2B5EF4-FFF2-40B4-BE49-F238E27FC236}">
                <a16:creationId xmlns:a16="http://schemas.microsoft.com/office/drawing/2014/main" id="{6DA0A60E-08C2-42C7-8206-632959D60AF6}"/>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826590" y="3292377"/>
            <a:ext cx="290161" cy="298003"/>
          </a:xfrm>
          <a:prstGeom prst="rect">
            <a:avLst/>
          </a:prstGeom>
        </p:spPr>
      </p:pic>
      <p:pic>
        <p:nvPicPr>
          <p:cNvPr id="76" name="Picture 75" descr="A close up of a logo&#10;&#10;Description automatically generated">
            <a:extLst>
              <a:ext uri="{FF2B5EF4-FFF2-40B4-BE49-F238E27FC236}">
                <a16:creationId xmlns:a16="http://schemas.microsoft.com/office/drawing/2014/main" id="{92894E76-F09B-4A82-899C-FFAC94F1E3D3}"/>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485585" y="6020168"/>
            <a:ext cx="290161" cy="298003"/>
          </a:xfrm>
          <a:prstGeom prst="rect">
            <a:avLst/>
          </a:prstGeom>
        </p:spPr>
      </p:pic>
      <p:pic>
        <p:nvPicPr>
          <p:cNvPr id="77" name="Picture 76" descr="A close up of a logo&#10;&#10;Description automatically generated">
            <a:extLst>
              <a:ext uri="{FF2B5EF4-FFF2-40B4-BE49-F238E27FC236}">
                <a16:creationId xmlns:a16="http://schemas.microsoft.com/office/drawing/2014/main" id="{4ADE4B72-9612-4D35-AD17-B577B653AFC6}"/>
              </a:ext>
            </a:extLst>
          </p:cNvPr>
          <p:cNvPicPr>
            <a:picLocks noChangeAspect="1"/>
          </p:cNvPicPr>
          <p:nvPr/>
        </p:nvPicPr>
        <p:blipFill rotWithShape="1">
          <a:blip r:embed="rId3">
            <a:extLst>
              <a:ext uri="{28A0092B-C50C-407E-A947-70E740481C1C}">
                <a14:useLocalDpi xmlns:a14="http://schemas.microsoft.com/office/drawing/2010/main" val="0"/>
              </a:ext>
            </a:extLst>
          </a:blip>
          <a:srcRect l="59627" t="47282" r="25802" b="34937"/>
          <a:stretch/>
        </p:blipFill>
        <p:spPr>
          <a:xfrm>
            <a:off x="6838668" y="6024874"/>
            <a:ext cx="299573" cy="288593"/>
          </a:xfrm>
          <a:prstGeom prst="rect">
            <a:avLst/>
          </a:prstGeom>
        </p:spPr>
      </p:pic>
      <p:pic>
        <p:nvPicPr>
          <p:cNvPr id="78" name="Picture 77" descr="A close up of a logo&#10;&#10;Description automatically generated">
            <a:extLst>
              <a:ext uri="{FF2B5EF4-FFF2-40B4-BE49-F238E27FC236}">
                <a16:creationId xmlns:a16="http://schemas.microsoft.com/office/drawing/2014/main" id="{605BF30C-28B5-479B-A931-EEBCD323EE1F}"/>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4370546" y="1822551"/>
            <a:ext cx="287024" cy="294866"/>
          </a:xfrm>
          <a:prstGeom prst="rect">
            <a:avLst/>
          </a:prstGeom>
        </p:spPr>
      </p:pic>
      <p:pic>
        <p:nvPicPr>
          <p:cNvPr id="79" name="Picture 78" descr="A close up of a logo&#10;&#10;Description automatically generated">
            <a:extLst>
              <a:ext uri="{FF2B5EF4-FFF2-40B4-BE49-F238E27FC236}">
                <a16:creationId xmlns:a16="http://schemas.microsoft.com/office/drawing/2014/main" id="{C6C5D46C-453B-44A1-AB92-82C56C0369BC}"/>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47476" y="1960131"/>
            <a:ext cx="290161" cy="298003"/>
          </a:xfrm>
          <a:prstGeom prst="rect">
            <a:avLst/>
          </a:prstGeom>
        </p:spPr>
      </p:pic>
      <p:pic>
        <p:nvPicPr>
          <p:cNvPr id="80" name="Picture 79" descr="A close up of a logo&#10;&#10;Description automatically generated">
            <a:extLst>
              <a:ext uri="{FF2B5EF4-FFF2-40B4-BE49-F238E27FC236}">
                <a16:creationId xmlns:a16="http://schemas.microsoft.com/office/drawing/2014/main" id="{3822A725-367D-479B-9CDD-8263C3D86731}"/>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506093" y="1960131"/>
            <a:ext cx="287024" cy="294866"/>
          </a:xfrm>
          <a:prstGeom prst="rect">
            <a:avLst/>
          </a:prstGeom>
        </p:spPr>
      </p:pic>
      <p:pic>
        <p:nvPicPr>
          <p:cNvPr id="83" name="Picture 82" descr="A close up of a logo&#10;&#10;Description automatically generated">
            <a:extLst>
              <a:ext uri="{FF2B5EF4-FFF2-40B4-BE49-F238E27FC236}">
                <a16:creationId xmlns:a16="http://schemas.microsoft.com/office/drawing/2014/main" id="{BA5DCB3C-79F1-4C8E-BB4C-9489F24682B1}"/>
              </a:ext>
            </a:extLst>
          </p:cNvPr>
          <p:cNvPicPr>
            <a:picLocks noChangeAspect="1"/>
          </p:cNvPicPr>
          <p:nvPr/>
        </p:nvPicPr>
        <p:blipFill rotWithShape="1">
          <a:blip r:embed="rId3">
            <a:extLst>
              <a:ext uri="{28A0092B-C50C-407E-A947-70E740481C1C}">
                <a14:useLocalDpi xmlns:a14="http://schemas.microsoft.com/office/drawing/2010/main" val="0"/>
              </a:ext>
            </a:extLst>
          </a:blip>
          <a:srcRect l="59627" t="47282" r="25802" b="34937"/>
          <a:stretch/>
        </p:blipFill>
        <p:spPr>
          <a:xfrm>
            <a:off x="3967338" y="3562844"/>
            <a:ext cx="299573" cy="288593"/>
          </a:xfrm>
          <a:prstGeom prst="rect">
            <a:avLst/>
          </a:prstGeom>
        </p:spPr>
      </p:pic>
      <p:pic>
        <p:nvPicPr>
          <p:cNvPr id="84" name="Picture 83" descr="A close up of a logo&#10;&#10;Description automatically generated">
            <a:extLst>
              <a:ext uri="{FF2B5EF4-FFF2-40B4-BE49-F238E27FC236}">
                <a16:creationId xmlns:a16="http://schemas.microsoft.com/office/drawing/2014/main" id="{9E8E7E16-AE9D-433A-BF56-CCC98CC1D4E4}"/>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4340442" y="3551049"/>
            <a:ext cx="287024" cy="294866"/>
          </a:xfrm>
          <a:prstGeom prst="rect">
            <a:avLst/>
          </a:prstGeom>
        </p:spPr>
      </p:pic>
      <p:pic>
        <p:nvPicPr>
          <p:cNvPr id="85" name="Picture 84" descr="A close up of a logo&#10;&#10;Description automatically generated">
            <a:extLst>
              <a:ext uri="{FF2B5EF4-FFF2-40B4-BE49-F238E27FC236}">
                <a16:creationId xmlns:a16="http://schemas.microsoft.com/office/drawing/2014/main" id="{6846D548-CA96-4622-8A37-6157E6CEA982}"/>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3979604" y="6057171"/>
            <a:ext cx="290161" cy="298003"/>
          </a:xfrm>
          <a:prstGeom prst="rect">
            <a:avLst/>
          </a:prstGeom>
        </p:spPr>
      </p:pic>
      <p:pic>
        <p:nvPicPr>
          <p:cNvPr id="86" name="Picture 85" descr="A close up of a logo&#10;&#10;Description automatically generated">
            <a:extLst>
              <a:ext uri="{FF2B5EF4-FFF2-40B4-BE49-F238E27FC236}">
                <a16:creationId xmlns:a16="http://schemas.microsoft.com/office/drawing/2014/main" id="{D74170FB-5CF8-47AB-B36E-58E81B4ED302}"/>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4340442" y="6058740"/>
            <a:ext cx="287024" cy="294866"/>
          </a:xfrm>
          <a:prstGeom prst="rect">
            <a:avLst/>
          </a:prstGeom>
        </p:spPr>
      </p:pic>
      <p:pic>
        <p:nvPicPr>
          <p:cNvPr id="87" name="Picture 86" descr="A close up of a logo&#10;&#10;Description automatically generated">
            <a:extLst>
              <a:ext uri="{FF2B5EF4-FFF2-40B4-BE49-F238E27FC236}">
                <a16:creationId xmlns:a16="http://schemas.microsoft.com/office/drawing/2014/main" id="{ABE2DA52-2308-458E-A04E-E9BE3CC862F9}"/>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01666" y="2850475"/>
            <a:ext cx="290161" cy="298003"/>
          </a:xfrm>
          <a:prstGeom prst="rect">
            <a:avLst/>
          </a:prstGeom>
        </p:spPr>
      </p:pic>
      <p:pic>
        <p:nvPicPr>
          <p:cNvPr id="88" name="Picture 87" descr="A close up of a logo&#10;&#10;Description automatically generated">
            <a:extLst>
              <a:ext uri="{FF2B5EF4-FFF2-40B4-BE49-F238E27FC236}">
                <a16:creationId xmlns:a16="http://schemas.microsoft.com/office/drawing/2014/main" id="{F3299915-30C3-403C-8275-A7BFFC5B2371}"/>
              </a:ext>
            </a:extLst>
          </p:cNvPr>
          <p:cNvPicPr>
            <a:picLocks noChangeAspect="1"/>
          </p:cNvPicPr>
          <p:nvPr/>
        </p:nvPicPr>
        <p:blipFill rotWithShape="1">
          <a:blip r:embed="rId3">
            <a:extLst>
              <a:ext uri="{28A0092B-C50C-407E-A947-70E740481C1C}">
                <a14:useLocalDpi xmlns:a14="http://schemas.microsoft.com/office/drawing/2010/main" val="0"/>
              </a:ext>
            </a:extLst>
          </a:blip>
          <a:srcRect l="59627" t="47282" r="25802" b="34937"/>
          <a:stretch/>
        </p:blipFill>
        <p:spPr>
          <a:xfrm>
            <a:off x="1463517" y="2850475"/>
            <a:ext cx="299573" cy="288593"/>
          </a:xfrm>
          <a:prstGeom prst="rect">
            <a:avLst/>
          </a:prstGeom>
        </p:spPr>
      </p:pic>
      <p:pic>
        <p:nvPicPr>
          <p:cNvPr id="89" name="Picture 88" descr="A close up of a logo&#10;&#10;Description automatically generated">
            <a:extLst>
              <a:ext uri="{FF2B5EF4-FFF2-40B4-BE49-F238E27FC236}">
                <a16:creationId xmlns:a16="http://schemas.microsoft.com/office/drawing/2014/main" id="{30FE0945-9C26-4120-B2B0-7924CDA1428C}"/>
              </a:ext>
            </a:extLst>
          </p:cNvPr>
          <p:cNvPicPr>
            <a:picLocks noChangeAspect="1"/>
          </p:cNvPicPr>
          <p:nvPr/>
        </p:nvPicPr>
        <p:blipFill rotWithShape="1">
          <a:blip r:embed="rId3">
            <a:extLst>
              <a:ext uri="{28A0092B-C50C-407E-A947-70E740481C1C}">
                <a14:useLocalDpi xmlns:a14="http://schemas.microsoft.com/office/drawing/2010/main" val="0"/>
              </a:ext>
            </a:extLst>
          </a:blip>
          <a:srcRect l="25450" t="47226" r="59848" b="34347"/>
          <a:stretch/>
        </p:blipFill>
        <p:spPr>
          <a:xfrm>
            <a:off x="1830174" y="2861991"/>
            <a:ext cx="298004" cy="294866"/>
          </a:xfrm>
          <a:prstGeom prst="rect">
            <a:avLst/>
          </a:prstGeom>
        </p:spPr>
      </p:pic>
      <p:pic>
        <p:nvPicPr>
          <p:cNvPr id="90" name="Picture 89" descr="A close up of a logo&#10;&#10;Description automatically generated">
            <a:extLst>
              <a:ext uri="{FF2B5EF4-FFF2-40B4-BE49-F238E27FC236}">
                <a16:creationId xmlns:a16="http://schemas.microsoft.com/office/drawing/2014/main" id="{D531FABD-EFF4-4592-9891-D75129C76760}"/>
              </a:ext>
            </a:extLst>
          </p:cNvPr>
          <p:cNvPicPr>
            <a:picLocks noChangeAspect="1"/>
          </p:cNvPicPr>
          <p:nvPr/>
        </p:nvPicPr>
        <p:blipFill rotWithShape="1">
          <a:blip r:embed="rId3">
            <a:extLst>
              <a:ext uri="{28A0092B-C50C-407E-A947-70E740481C1C}">
                <a14:useLocalDpi xmlns:a14="http://schemas.microsoft.com/office/drawing/2010/main" val="0"/>
              </a:ext>
            </a:extLst>
          </a:blip>
          <a:srcRect l="16899" t="70886" r="68322" b="11079"/>
          <a:stretch/>
        </p:blipFill>
        <p:spPr>
          <a:xfrm>
            <a:off x="1841154" y="3437600"/>
            <a:ext cx="299573" cy="288593"/>
          </a:xfrm>
          <a:prstGeom prst="rect">
            <a:avLst/>
          </a:prstGeom>
        </p:spPr>
      </p:pic>
      <p:pic>
        <p:nvPicPr>
          <p:cNvPr id="91" name="Picture 90" descr="A close up of a logo&#10;&#10;Description automatically generated">
            <a:extLst>
              <a:ext uri="{FF2B5EF4-FFF2-40B4-BE49-F238E27FC236}">
                <a16:creationId xmlns:a16="http://schemas.microsoft.com/office/drawing/2014/main" id="{47BB90DD-30AD-4B3C-8AED-5D31F97E5978}"/>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467768" y="3828170"/>
            <a:ext cx="290161" cy="298003"/>
          </a:xfrm>
          <a:prstGeom prst="rect">
            <a:avLst/>
          </a:prstGeom>
        </p:spPr>
      </p:pic>
      <p:pic>
        <p:nvPicPr>
          <p:cNvPr id="92" name="Picture 91" descr="A close up of a logo&#10;&#10;Description automatically generated">
            <a:extLst>
              <a:ext uri="{FF2B5EF4-FFF2-40B4-BE49-F238E27FC236}">
                <a16:creationId xmlns:a16="http://schemas.microsoft.com/office/drawing/2014/main" id="{760C8574-9162-40CD-BE90-32C6E2215ED4}"/>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844531" y="3828170"/>
            <a:ext cx="287024" cy="294866"/>
          </a:xfrm>
          <a:prstGeom prst="rect">
            <a:avLst/>
          </a:prstGeom>
        </p:spPr>
      </p:pic>
      <p:pic>
        <p:nvPicPr>
          <p:cNvPr id="93" name="Picture 92" descr="A close up of a logo&#10;&#10;Description automatically generated">
            <a:extLst>
              <a:ext uri="{FF2B5EF4-FFF2-40B4-BE49-F238E27FC236}">
                <a16:creationId xmlns:a16="http://schemas.microsoft.com/office/drawing/2014/main" id="{43902F3F-170A-4060-B743-D4B29836094C}"/>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832891" y="6042806"/>
            <a:ext cx="290161" cy="298003"/>
          </a:xfrm>
          <a:prstGeom prst="rect">
            <a:avLst/>
          </a:prstGeom>
        </p:spPr>
      </p:pic>
      <p:pic>
        <p:nvPicPr>
          <p:cNvPr id="94" name="Picture 93" descr="A close up of a logo&#10;&#10;Description automatically generated">
            <a:extLst>
              <a:ext uri="{FF2B5EF4-FFF2-40B4-BE49-F238E27FC236}">
                <a16:creationId xmlns:a16="http://schemas.microsoft.com/office/drawing/2014/main" id="{DDC2AD9C-562A-4FBC-BEE3-4807473DFDD5}"/>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841154" y="4241407"/>
            <a:ext cx="287024" cy="294866"/>
          </a:xfrm>
          <a:prstGeom prst="rect">
            <a:avLst/>
          </a:prstGeom>
        </p:spPr>
      </p:pic>
      <p:pic>
        <p:nvPicPr>
          <p:cNvPr id="95" name="Picture 94" descr="A close up of a logo&#10;&#10;Description automatically generated">
            <a:extLst>
              <a:ext uri="{FF2B5EF4-FFF2-40B4-BE49-F238E27FC236}">
                <a16:creationId xmlns:a16="http://schemas.microsoft.com/office/drawing/2014/main" id="{5A0B56D5-6FBD-4AAD-8FD2-098498213BE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3625324" y="4214920"/>
            <a:ext cx="290161" cy="298003"/>
          </a:xfrm>
          <a:prstGeom prst="rect">
            <a:avLst/>
          </a:prstGeom>
        </p:spPr>
      </p:pic>
      <p:pic>
        <p:nvPicPr>
          <p:cNvPr id="96" name="Picture 95" descr="A close up of a logo&#10;&#10;Description automatically generated">
            <a:extLst>
              <a:ext uri="{FF2B5EF4-FFF2-40B4-BE49-F238E27FC236}">
                <a16:creationId xmlns:a16="http://schemas.microsoft.com/office/drawing/2014/main" id="{61FFB077-E579-4FB0-A032-1119E8412257}"/>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3969602" y="4218840"/>
            <a:ext cx="298004" cy="290162"/>
          </a:xfrm>
          <a:prstGeom prst="rect">
            <a:avLst/>
          </a:prstGeom>
        </p:spPr>
      </p:pic>
      <p:pic>
        <p:nvPicPr>
          <p:cNvPr id="97" name="Picture 96" descr="A close up of a logo&#10;&#10;Description automatically generated">
            <a:extLst>
              <a:ext uri="{FF2B5EF4-FFF2-40B4-BE49-F238E27FC236}">
                <a16:creationId xmlns:a16="http://schemas.microsoft.com/office/drawing/2014/main" id="{1A1CDF80-6C98-445A-B588-9C0FE9083459}"/>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4333063" y="4214920"/>
            <a:ext cx="287024" cy="294866"/>
          </a:xfrm>
          <a:prstGeom prst="rect">
            <a:avLst/>
          </a:prstGeom>
        </p:spPr>
      </p:pic>
      <p:pic>
        <p:nvPicPr>
          <p:cNvPr id="98" name="Picture 97" descr="A close up of a logo&#10;&#10;Description automatically generated">
            <a:extLst>
              <a:ext uri="{FF2B5EF4-FFF2-40B4-BE49-F238E27FC236}">
                <a16:creationId xmlns:a16="http://schemas.microsoft.com/office/drawing/2014/main" id="{B0B6B5D4-B372-4EDC-9CE5-BADB42E480DE}"/>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6833467" y="3694296"/>
            <a:ext cx="287024" cy="294866"/>
          </a:xfrm>
          <a:prstGeom prst="rect">
            <a:avLst/>
          </a:prstGeom>
        </p:spPr>
      </p:pic>
      <p:pic>
        <p:nvPicPr>
          <p:cNvPr id="99" name="Picture 98" descr="A close up of a logo&#10;&#10;Description automatically generated">
            <a:extLst>
              <a:ext uri="{FF2B5EF4-FFF2-40B4-BE49-F238E27FC236}">
                <a16:creationId xmlns:a16="http://schemas.microsoft.com/office/drawing/2014/main" id="{8DAB7C14-AD59-4997-9058-BBA8B4C88454}"/>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4332020" y="6407592"/>
            <a:ext cx="298004" cy="290162"/>
          </a:xfrm>
          <a:prstGeom prst="rect">
            <a:avLst/>
          </a:prstGeom>
        </p:spPr>
      </p:pic>
      <p:pic>
        <p:nvPicPr>
          <p:cNvPr id="100" name="Picture 99" descr="A close up of a logo&#10;&#10;Description automatically generated">
            <a:extLst>
              <a:ext uri="{FF2B5EF4-FFF2-40B4-BE49-F238E27FC236}">
                <a16:creationId xmlns:a16="http://schemas.microsoft.com/office/drawing/2014/main" id="{1DB4E7FA-E376-4AB9-AED3-216F3D044118}"/>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311802" y="2889787"/>
            <a:ext cx="290161" cy="298003"/>
          </a:xfrm>
          <a:prstGeom prst="rect">
            <a:avLst/>
          </a:prstGeom>
        </p:spPr>
      </p:pic>
      <p:pic>
        <p:nvPicPr>
          <p:cNvPr id="101" name="Picture 100" descr="A close up of a logo&#10;&#10;Description automatically generated">
            <a:extLst>
              <a:ext uri="{FF2B5EF4-FFF2-40B4-BE49-F238E27FC236}">
                <a16:creationId xmlns:a16="http://schemas.microsoft.com/office/drawing/2014/main" id="{75AFA147-74DA-4D55-A4DA-C5C068B0343F}"/>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11657369" y="2889191"/>
            <a:ext cx="298004" cy="290162"/>
          </a:xfrm>
          <a:prstGeom prst="rect">
            <a:avLst/>
          </a:prstGeom>
        </p:spPr>
      </p:pic>
      <p:pic>
        <p:nvPicPr>
          <p:cNvPr id="102" name="Picture 101" descr="A close up of a logo&#10;&#10;Description automatically generated">
            <a:extLst>
              <a:ext uri="{FF2B5EF4-FFF2-40B4-BE49-F238E27FC236}">
                <a16:creationId xmlns:a16="http://schemas.microsoft.com/office/drawing/2014/main" id="{D85EA37F-14DF-4857-B532-278061FBC8D6}"/>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6143305" y="1949725"/>
            <a:ext cx="287024" cy="294866"/>
          </a:xfrm>
          <a:prstGeom prst="rect">
            <a:avLst/>
          </a:prstGeom>
        </p:spPr>
      </p:pic>
    </p:spTree>
    <p:extLst>
      <p:ext uri="{BB962C8B-B14F-4D97-AF65-F5344CB8AC3E}">
        <p14:creationId xmlns:p14="http://schemas.microsoft.com/office/powerpoint/2010/main" val="2312780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2168BE08-8F8B-421E-B4EE-E4A25018BA97}"/>
              </a:ext>
            </a:extLst>
          </p:cNvPr>
          <p:cNvSpPr/>
          <p:nvPr/>
        </p:nvSpPr>
        <p:spPr>
          <a:xfrm>
            <a:off x="30532" y="1249422"/>
            <a:ext cx="2313415" cy="5609540"/>
          </a:xfrm>
          <a:prstGeom prst="roundRect">
            <a:avLst/>
          </a:prstGeom>
          <a:solidFill>
            <a:srgbClr val="FB85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Rectangle: Rounded Corners 4">
            <a:extLst>
              <a:ext uri="{FF2B5EF4-FFF2-40B4-BE49-F238E27FC236}">
                <a16:creationId xmlns:a16="http://schemas.microsoft.com/office/drawing/2014/main" id="{4F59B7DB-5CA3-4106-B143-31C64A0134EF}"/>
              </a:ext>
            </a:extLst>
          </p:cNvPr>
          <p:cNvSpPr/>
          <p:nvPr/>
        </p:nvSpPr>
        <p:spPr>
          <a:xfrm>
            <a:off x="2423040" y="1248460"/>
            <a:ext cx="2419091" cy="560954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le: Rounded Corners 5">
            <a:extLst>
              <a:ext uri="{FF2B5EF4-FFF2-40B4-BE49-F238E27FC236}">
                <a16:creationId xmlns:a16="http://schemas.microsoft.com/office/drawing/2014/main" id="{25BF89B8-AA9B-4540-B53F-AF27E002E121}"/>
              </a:ext>
            </a:extLst>
          </p:cNvPr>
          <p:cNvSpPr/>
          <p:nvPr/>
        </p:nvSpPr>
        <p:spPr>
          <a:xfrm>
            <a:off x="9799656" y="1248460"/>
            <a:ext cx="2368928" cy="560954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id="{AD97A7A3-38C3-4EF4-A3AF-E659B75C53A5}"/>
              </a:ext>
            </a:extLst>
          </p:cNvPr>
          <p:cNvSpPr/>
          <p:nvPr/>
        </p:nvSpPr>
        <p:spPr>
          <a:xfrm>
            <a:off x="7372158" y="1248460"/>
            <a:ext cx="2368928" cy="5609540"/>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Rectangle: Rounded Corners 7">
            <a:extLst>
              <a:ext uri="{FF2B5EF4-FFF2-40B4-BE49-F238E27FC236}">
                <a16:creationId xmlns:a16="http://schemas.microsoft.com/office/drawing/2014/main" id="{F7C1D9D6-2F45-401F-854D-F2531F022642}"/>
              </a:ext>
            </a:extLst>
          </p:cNvPr>
          <p:cNvSpPr/>
          <p:nvPr/>
        </p:nvSpPr>
        <p:spPr>
          <a:xfrm>
            <a:off x="4908493" y="1248460"/>
            <a:ext cx="2330293" cy="56095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9" name="Picture 8" descr="A close up of a womans face&#10;&#10;Description automatically generated">
            <a:extLst>
              <a:ext uri="{FF2B5EF4-FFF2-40B4-BE49-F238E27FC236}">
                <a16:creationId xmlns:a16="http://schemas.microsoft.com/office/drawing/2014/main" id="{95B552C6-17D1-4CAE-B26C-926BEC5A12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92964" y="51704"/>
            <a:ext cx="2460608" cy="816922"/>
          </a:xfrm>
          <a:prstGeom prst="rect">
            <a:avLst/>
          </a:prstGeom>
        </p:spPr>
      </p:pic>
      <p:pic>
        <p:nvPicPr>
          <p:cNvPr id="10" name="Picture 9" descr="A close up of a logo&#10;&#10;Description automatically generated">
            <a:extLst>
              <a:ext uri="{FF2B5EF4-FFF2-40B4-BE49-F238E27FC236}">
                <a16:creationId xmlns:a16="http://schemas.microsoft.com/office/drawing/2014/main" id="{5DD8F7A8-FCA8-4E4D-8C22-0EABEF970478}"/>
              </a:ext>
            </a:extLst>
          </p:cNvPr>
          <p:cNvPicPr>
            <a:picLocks noChangeAspect="1"/>
          </p:cNvPicPr>
          <p:nvPr/>
        </p:nvPicPr>
        <p:blipFill rotWithShape="1">
          <a:blip r:embed="rId3">
            <a:extLst>
              <a:ext uri="{28A0092B-C50C-407E-A947-70E740481C1C}">
                <a14:useLocalDpi xmlns:a14="http://schemas.microsoft.com/office/drawing/2010/main" val="0"/>
              </a:ext>
            </a:extLst>
          </a:blip>
          <a:srcRect l="8109" t="22552" r="8198" b="55218"/>
          <a:stretch/>
        </p:blipFill>
        <p:spPr>
          <a:xfrm>
            <a:off x="0" y="0"/>
            <a:ext cx="2552466" cy="535243"/>
          </a:xfrm>
          <a:prstGeom prst="rect">
            <a:avLst/>
          </a:prstGeom>
        </p:spPr>
      </p:pic>
      <p:pic>
        <p:nvPicPr>
          <p:cNvPr id="11" name="Picture 10" descr="A close up of a logo&#10;&#10;Description automatically generated">
            <a:extLst>
              <a:ext uri="{FF2B5EF4-FFF2-40B4-BE49-F238E27FC236}">
                <a16:creationId xmlns:a16="http://schemas.microsoft.com/office/drawing/2014/main" id="{B8617DA9-05BC-4B1C-9AFB-704B44505ACC}"/>
              </a:ext>
            </a:extLst>
          </p:cNvPr>
          <p:cNvPicPr>
            <a:picLocks noChangeAspect="1"/>
          </p:cNvPicPr>
          <p:nvPr/>
        </p:nvPicPr>
        <p:blipFill rotWithShape="1">
          <a:blip r:embed="rId3">
            <a:extLst>
              <a:ext uri="{28A0092B-C50C-407E-A947-70E740481C1C}">
                <a14:useLocalDpi xmlns:a14="http://schemas.microsoft.com/office/drawing/2010/main" val="0"/>
              </a:ext>
            </a:extLst>
          </a:blip>
          <a:srcRect l="7743" t="46625" r="8563" b="31145"/>
          <a:stretch/>
        </p:blipFill>
        <p:spPr>
          <a:xfrm>
            <a:off x="2552466" y="0"/>
            <a:ext cx="2772638" cy="581412"/>
          </a:xfrm>
          <a:prstGeom prst="rect">
            <a:avLst/>
          </a:prstGeom>
        </p:spPr>
      </p:pic>
      <p:pic>
        <p:nvPicPr>
          <p:cNvPr id="12" name="Picture 11" descr="A close up of a logo&#10;&#10;Description automatically generated">
            <a:extLst>
              <a:ext uri="{FF2B5EF4-FFF2-40B4-BE49-F238E27FC236}">
                <a16:creationId xmlns:a16="http://schemas.microsoft.com/office/drawing/2014/main" id="{E91035BE-B76B-442D-874A-69FF10E978F5}"/>
              </a:ext>
            </a:extLst>
          </p:cNvPr>
          <p:cNvPicPr>
            <a:picLocks noChangeAspect="1"/>
          </p:cNvPicPr>
          <p:nvPr/>
        </p:nvPicPr>
        <p:blipFill rotWithShape="1">
          <a:blip r:embed="rId3">
            <a:extLst>
              <a:ext uri="{28A0092B-C50C-407E-A947-70E740481C1C}">
                <a14:useLocalDpi xmlns:a14="http://schemas.microsoft.com/office/drawing/2010/main" val="0"/>
              </a:ext>
            </a:extLst>
          </a:blip>
          <a:srcRect l="16140" t="70229" r="16307" b="7541"/>
          <a:stretch/>
        </p:blipFill>
        <p:spPr>
          <a:xfrm>
            <a:off x="5325104" y="1337"/>
            <a:ext cx="2330293" cy="605403"/>
          </a:xfrm>
          <a:prstGeom prst="rect">
            <a:avLst/>
          </a:prstGeom>
        </p:spPr>
      </p:pic>
      <p:sp>
        <p:nvSpPr>
          <p:cNvPr id="13" name="TextBox 12">
            <a:extLst>
              <a:ext uri="{FF2B5EF4-FFF2-40B4-BE49-F238E27FC236}">
                <a16:creationId xmlns:a16="http://schemas.microsoft.com/office/drawing/2014/main" id="{3B44346A-D116-49D3-A592-DA439F3355E9}"/>
              </a:ext>
            </a:extLst>
          </p:cNvPr>
          <p:cNvSpPr txBox="1"/>
          <p:nvPr/>
        </p:nvSpPr>
        <p:spPr>
          <a:xfrm>
            <a:off x="7930610" y="535243"/>
            <a:ext cx="3611081" cy="461665"/>
          </a:xfrm>
          <a:prstGeom prst="rect">
            <a:avLst/>
          </a:prstGeom>
          <a:noFill/>
        </p:spPr>
        <p:txBody>
          <a:bodyPr wrap="square" rtlCol="0">
            <a:spAutoFit/>
          </a:bodyPr>
          <a:lstStyle/>
          <a:p>
            <a:r>
              <a:rPr lang="en-GB" sz="2400" b="1" dirty="0">
                <a:solidFill>
                  <a:srgbClr val="FF0000"/>
                </a:solidFill>
                <a:latin typeface="Comic Sans MS" panose="030F0702030302020204" pitchFamily="66" charset="0"/>
              </a:rPr>
              <a:t>Spring/Summer Menu </a:t>
            </a:r>
          </a:p>
        </p:txBody>
      </p:sp>
      <p:sp>
        <p:nvSpPr>
          <p:cNvPr id="2" name="TextBox 1">
            <a:extLst>
              <a:ext uri="{FF2B5EF4-FFF2-40B4-BE49-F238E27FC236}">
                <a16:creationId xmlns:a16="http://schemas.microsoft.com/office/drawing/2014/main" id="{603DD3FF-F191-4C6D-A39E-3BFD03889DDE}"/>
              </a:ext>
            </a:extLst>
          </p:cNvPr>
          <p:cNvSpPr txBox="1"/>
          <p:nvPr/>
        </p:nvSpPr>
        <p:spPr>
          <a:xfrm>
            <a:off x="157354" y="1270461"/>
            <a:ext cx="2064412" cy="5693866"/>
          </a:xfrm>
          <a:prstGeom prst="rect">
            <a:avLst/>
          </a:prstGeom>
          <a:noFill/>
        </p:spPr>
        <p:txBody>
          <a:bodyPr wrap="square" rtlCol="0">
            <a:spAutoFit/>
          </a:bodyPr>
          <a:lstStyle/>
          <a:p>
            <a:pPr algn="ctr"/>
            <a:r>
              <a:rPr lang="en-GB" sz="1400" u="sng" dirty="0">
                <a:solidFill>
                  <a:schemeClr val="bg1"/>
                </a:solidFill>
              </a:rPr>
              <a:t>Monday</a:t>
            </a:r>
          </a:p>
          <a:p>
            <a:r>
              <a:rPr lang="en-GB" sz="1400" b="1" i="1" dirty="0">
                <a:solidFill>
                  <a:schemeClr val="bg1"/>
                </a:solidFill>
                <a:latin typeface="Comic Sans MS" panose="030F0702030302020204" pitchFamily="66" charset="0"/>
              </a:rPr>
              <a:t>Am snack</a:t>
            </a:r>
          </a:p>
          <a:p>
            <a:r>
              <a:rPr lang="en-GB" sz="1400" dirty="0">
                <a:solidFill>
                  <a:schemeClr val="bg1"/>
                </a:solidFill>
                <a:latin typeface="Comic Sans MS" panose="030F0702030302020204" pitchFamily="66" charset="0"/>
              </a:rPr>
              <a:t>Pitta slices and Red pepper dip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Fish cakes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Cauliflower cheese bake </a:t>
            </a:r>
            <a:r>
              <a:rPr lang="en-GB" sz="1400" dirty="0">
                <a:solidFill>
                  <a:srgbClr val="00B050"/>
                </a:solidFill>
                <a:latin typeface="Comic Sans MS" panose="030F0702030302020204" pitchFamily="66" charset="0"/>
              </a:rPr>
              <a:t>V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Roasted squash </a:t>
            </a:r>
          </a:p>
          <a:p>
            <a:r>
              <a:rPr lang="en-GB" sz="1400" dirty="0">
                <a:solidFill>
                  <a:schemeClr val="bg1"/>
                </a:solidFill>
                <a:latin typeface="Comic Sans MS" panose="030F0702030302020204" pitchFamily="66" charset="0"/>
              </a:rPr>
              <a:t>Peaches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Blueberry/apple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lumMod val="95000"/>
                  </a:schemeClr>
                </a:solidFill>
                <a:latin typeface="Comic Sans MS" panose="030F0702030302020204" pitchFamily="66" charset="0"/>
              </a:rPr>
              <a:t>little Chefs Pizzas  </a:t>
            </a:r>
            <a:r>
              <a:rPr lang="en-GB" sz="1400" b="1" dirty="0">
                <a:solidFill>
                  <a:srgbClr val="00B050"/>
                </a:solidFill>
                <a:latin typeface="Comic Sans MS" panose="030F0702030302020204" pitchFamily="66" charset="0"/>
              </a:rPr>
              <a:t>V</a:t>
            </a:r>
          </a:p>
          <a:p>
            <a:r>
              <a:rPr lang="en-GB" sz="1400" dirty="0">
                <a:solidFill>
                  <a:schemeClr val="bg1">
                    <a:lumMod val="95000"/>
                  </a:schemeClr>
                </a:solidFill>
                <a:latin typeface="Comic Sans MS" panose="030F0702030302020204" pitchFamily="66" charset="0"/>
              </a:rPr>
              <a:t>various toppings</a:t>
            </a:r>
          </a:p>
          <a:p>
            <a:endParaRPr lang="en-GB" sz="1400" dirty="0">
              <a:solidFill>
                <a:schemeClr val="bg1">
                  <a:lumMod val="95000"/>
                </a:schemeClr>
              </a:solidFill>
              <a:latin typeface="Comic Sans MS" panose="030F0702030302020204" pitchFamily="66" charset="0"/>
            </a:endParaRPr>
          </a:p>
          <a:p>
            <a:endParaRPr lang="en-GB" sz="1400" i="1" dirty="0">
              <a:solidFill>
                <a:schemeClr val="bg1">
                  <a:lumMod val="95000"/>
                </a:schemeClr>
              </a:solidFill>
              <a:latin typeface="Comic Sans MS" panose="030F0702030302020204" pitchFamily="66" charset="0"/>
            </a:endParaRPr>
          </a:p>
          <a:p>
            <a:r>
              <a:rPr lang="en-GB" sz="1400" i="1" dirty="0">
                <a:solidFill>
                  <a:schemeClr val="bg1">
                    <a:lumMod val="95000"/>
                  </a:schemeClr>
                </a:solidFill>
                <a:latin typeface="Comic Sans MS" panose="030F0702030302020204" pitchFamily="66" charset="0"/>
              </a:rPr>
              <a:t>(strawberry tarts)  </a:t>
            </a:r>
            <a:endParaRPr lang="en-GB" sz="1400" b="1" dirty="0">
              <a:solidFill>
                <a:srgbClr val="00B050"/>
              </a:solidFill>
              <a:latin typeface="Comic Sans MS" panose="030F0702030302020204" pitchFamily="66" charset="0"/>
            </a:endParaRPr>
          </a:p>
          <a:p>
            <a:endParaRPr lang="en-GB" sz="1400" b="1" dirty="0">
              <a:solidFill>
                <a:srgbClr val="00B050"/>
              </a:solidFill>
              <a:latin typeface="Comic Sans MS" panose="030F0702030302020204" pitchFamily="66" charset="0"/>
            </a:endParaRPr>
          </a:p>
          <a:p>
            <a:endParaRPr lang="en-GB" sz="1400" dirty="0">
              <a:solidFill>
                <a:schemeClr val="bg1"/>
              </a:solidFill>
              <a:latin typeface="Comic Sans MS" panose="030F0702030302020204" pitchFamily="66" charset="0"/>
            </a:endParaRPr>
          </a:p>
        </p:txBody>
      </p:sp>
      <p:sp>
        <p:nvSpPr>
          <p:cNvPr id="3" name="TextBox 2">
            <a:extLst>
              <a:ext uri="{FF2B5EF4-FFF2-40B4-BE49-F238E27FC236}">
                <a16:creationId xmlns:a16="http://schemas.microsoft.com/office/drawing/2014/main" id="{73ECA64A-04F7-4B23-9ECE-B0800812C155}"/>
              </a:ext>
            </a:extLst>
          </p:cNvPr>
          <p:cNvSpPr txBox="1"/>
          <p:nvPr/>
        </p:nvSpPr>
        <p:spPr>
          <a:xfrm>
            <a:off x="2474172" y="1278160"/>
            <a:ext cx="2209265" cy="5047536"/>
          </a:xfrm>
          <a:prstGeom prst="rect">
            <a:avLst/>
          </a:prstGeom>
          <a:noFill/>
        </p:spPr>
        <p:txBody>
          <a:bodyPr wrap="square" rtlCol="0">
            <a:spAutoFit/>
          </a:bodyPr>
          <a:lstStyle/>
          <a:p>
            <a:pPr algn="ctr"/>
            <a:r>
              <a:rPr lang="en-GB" sz="1400" u="sng" dirty="0">
                <a:solidFill>
                  <a:schemeClr val="bg1"/>
                </a:solidFill>
                <a:latin typeface="Comic Sans MS" panose="030F0702030302020204" pitchFamily="66" charset="0"/>
              </a:rPr>
              <a:t>Tuesday </a:t>
            </a:r>
          </a:p>
          <a:p>
            <a:r>
              <a:rPr lang="en-GB" sz="1400" b="1" i="1" dirty="0">
                <a:solidFill>
                  <a:schemeClr val="bg1"/>
                </a:solidFill>
                <a:latin typeface="Comic Sans MS" panose="030F0702030302020204" pitchFamily="66" charset="0"/>
              </a:rPr>
              <a:t>Am snack</a:t>
            </a:r>
          </a:p>
          <a:p>
            <a:r>
              <a:rPr lang="en-GB" sz="1400" dirty="0">
                <a:solidFill>
                  <a:schemeClr val="bg1"/>
                </a:solidFill>
                <a:latin typeface="Comic Sans MS" panose="030F0702030302020204" pitchFamily="66" charset="0"/>
              </a:rPr>
              <a:t>Breadsticks and cheese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Chicken sausage risotto</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Linda </a:t>
            </a:r>
            <a:r>
              <a:rPr lang="en-GB" sz="1400" dirty="0" err="1">
                <a:solidFill>
                  <a:schemeClr val="bg1"/>
                </a:solidFill>
                <a:latin typeface="Comic Sans MS" panose="030F0702030302020204" pitchFamily="66" charset="0"/>
              </a:rPr>
              <a:t>Mccartney</a:t>
            </a:r>
            <a:r>
              <a:rPr lang="en-GB" sz="1400" dirty="0">
                <a:solidFill>
                  <a:schemeClr val="bg1"/>
                </a:solidFill>
                <a:latin typeface="Comic Sans MS" panose="030F0702030302020204" pitchFamily="66" charset="0"/>
              </a:rPr>
              <a:t>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Yoghurt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a:t>
            </a:r>
          </a:p>
          <a:p>
            <a:r>
              <a:rPr lang="en-GB" sz="1400" dirty="0">
                <a:solidFill>
                  <a:schemeClr val="bg1"/>
                </a:solidFill>
                <a:latin typeface="Comic Sans MS" panose="030F0702030302020204" pitchFamily="66" charset="0"/>
              </a:rPr>
              <a:t>Pineapple/blueberry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Banana and strawberry loaf </a:t>
            </a:r>
            <a:r>
              <a:rPr lang="en-GB" sz="1400" dirty="0">
                <a:solidFill>
                  <a:srgbClr val="00B050"/>
                </a:solidFill>
                <a:latin typeface="Comic Sans MS" panose="030F0702030302020204" pitchFamily="66" charset="0"/>
              </a:rPr>
              <a:t> V</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a:t>
            </a:r>
          </a:p>
        </p:txBody>
      </p:sp>
      <p:sp>
        <p:nvSpPr>
          <p:cNvPr id="14" name="TextBox 13">
            <a:extLst>
              <a:ext uri="{FF2B5EF4-FFF2-40B4-BE49-F238E27FC236}">
                <a16:creationId xmlns:a16="http://schemas.microsoft.com/office/drawing/2014/main" id="{9D47ED07-D58B-4E03-8CE4-AD3F1B6CA428}"/>
              </a:ext>
            </a:extLst>
          </p:cNvPr>
          <p:cNvSpPr txBox="1"/>
          <p:nvPr/>
        </p:nvSpPr>
        <p:spPr>
          <a:xfrm>
            <a:off x="5020425" y="1270461"/>
            <a:ext cx="2142618" cy="4616648"/>
          </a:xfrm>
          <a:prstGeom prst="rect">
            <a:avLst/>
          </a:prstGeom>
          <a:noFill/>
        </p:spPr>
        <p:txBody>
          <a:bodyPr wrap="square" rtlCol="0">
            <a:spAutoFit/>
          </a:bodyPr>
          <a:lstStyle/>
          <a:p>
            <a:pPr algn="ctr"/>
            <a:r>
              <a:rPr lang="en-GB" sz="1400" u="sng" dirty="0">
                <a:solidFill>
                  <a:schemeClr val="bg1"/>
                </a:solidFill>
                <a:latin typeface="Comic Sans MS" panose="030F0702030302020204" pitchFamily="66" charset="0"/>
              </a:rPr>
              <a:t>Wednesday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Rice cakes and cream cheese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Baby burritos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Quorn mince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Coconut cake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Banana/apple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Slow cooked tomato sauce pasta  </a:t>
            </a:r>
            <a:r>
              <a:rPr lang="en-GB" sz="1400" dirty="0">
                <a:solidFill>
                  <a:srgbClr val="00B050"/>
                </a:solidFill>
                <a:latin typeface="Comic Sans MS" panose="030F0702030302020204" pitchFamily="66" charset="0"/>
              </a:rPr>
              <a:t>V</a:t>
            </a:r>
          </a:p>
        </p:txBody>
      </p:sp>
      <p:sp>
        <p:nvSpPr>
          <p:cNvPr id="15" name="TextBox 14">
            <a:extLst>
              <a:ext uri="{FF2B5EF4-FFF2-40B4-BE49-F238E27FC236}">
                <a16:creationId xmlns:a16="http://schemas.microsoft.com/office/drawing/2014/main" id="{62FFD82D-5091-4082-BC8E-9C1C10CCF669}"/>
              </a:ext>
            </a:extLst>
          </p:cNvPr>
          <p:cNvSpPr txBox="1"/>
          <p:nvPr/>
        </p:nvSpPr>
        <p:spPr>
          <a:xfrm>
            <a:off x="7494280" y="1250341"/>
            <a:ext cx="2086852" cy="5262979"/>
          </a:xfrm>
          <a:prstGeom prst="rect">
            <a:avLst/>
          </a:prstGeom>
          <a:noFill/>
        </p:spPr>
        <p:txBody>
          <a:bodyPr wrap="square" rtlCol="0">
            <a:spAutoFit/>
          </a:bodyPr>
          <a:lstStyle/>
          <a:p>
            <a:pPr algn="ctr"/>
            <a:r>
              <a:rPr lang="en-GB" sz="1400" u="sng" dirty="0">
                <a:solidFill>
                  <a:schemeClr val="bg1"/>
                </a:solidFill>
                <a:latin typeface="Comic Sans MS" panose="030F0702030302020204" pitchFamily="66" charset="0"/>
              </a:rPr>
              <a:t>Thursday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Vegetable batons and hummus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Fish curry </a:t>
            </a:r>
          </a:p>
          <a:p>
            <a:r>
              <a:rPr lang="en-GB" sz="1400" dirty="0">
                <a:solidFill>
                  <a:schemeClr val="bg1"/>
                </a:solidFill>
                <a:latin typeface="Comic Sans MS" panose="030F0702030302020204" pitchFamily="66" charset="0"/>
              </a:rPr>
              <a:t>Naan bread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Tofu curry </a:t>
            </a:r>
            <a:r>
              <a:rPr lang="en-GB" sz="1400" dirty="0">
                <a:solidFill>
                  <a:srgbClr val="00B050"/>
                </a:solidFill>
                <a:latin typeface="Comic Sans MS" panose="030F0702030302020204" pitchFamily="66" charset="0"/>
              </a:rPr>
              <a:t>V       </a:t>
            </a:r>
          </a:p>
          <a:p>
            <a:endParaRPr lang="en-GB" sz="1400" dirty="0">
              <a:solidFill>
                <a:srgbClr val="00B050"/>
              </a:solidFill>
              <a:latin typeface="Comic Sans MS" panose="030F0702030302020204" pitchFamily="66" charset="0"/>
            </a:endParaRPr>
          </a:p>
          <a:p>
            <a:r>
              <a:rPr lang="en-GB" sz="1400" dirty="0">
                <a:solidFill>
                  <a:schemeClr val="bg1"/>
                </a:solidFill>
                <a:latin typeface="Comic Sans MS" panose="030F0702030302020204" pitchFamily="66" charset="0"/>
              </a:rPr>
              <a:t>Pineapple pieces </a:t>
            </a:r>
          </a:p>
          <a:p>
            <a:endParaRPr lang="en-GB" sz="1400" b="1" i="1" dirty="0">
              <a:solidFill>
                <a:srgbClr val="00B050"/>
              </a:solidFill>
              <a:latin typeface="Comic Sans MS" panose="030F0702030302020204" pitchFamily="66" charset="0"/>
            </a:endParaRP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Watermelon/pear</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r>
              <a:rPr lang="en-GB" sz="1400" dirty="0">
                <a:solidFill>
                  <a:schemeClr val="bg1"/>
                </a:solidFill>
                <a:latin typeface="Comic Sans MS" panose="030F0702030302020204" pitchFamily="66" charset="0"/>
              </a:rPr>
              <a:t>Broccoli and cheese bites with tomato sauce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p:txBody>
      </p:sp>
      <p:sp>
        <p:nvSpPr>
          <p:cNvPr id="16" name="TextBox 15">
            <a:extLst>
              <a:ext uri="{FF2B5EF4-FFF2-40B4-BE49-F238E27FC236}">
                <a16:creationId xmlns:a16="http://schemas.microsoft.com/office/drawing/2014/main" id="{D5C07231-FF77-4BA7-A8E9-F42A2C5CB045}"/>
              </a:ext>
            </a:extLst>
          </p:cNvPr>
          <p:cNvSpPr txBox="1"/>
          <p:nvPr/>
        </p:nvSpPr>
        <p:spPr>
          <a:xfrm>
            <a:off x="9908301" y="1278160"/>
            <a:ext cx="2368928" cy="4832092"/>
          </a:xfrm>
          <a:prstGeom prst="rect">
            <a:avLst/>
          </a:prstGeom>
          <a:noFill/>
        </p:spPr>
        <p:txBody>
          <a:bodyPr wrap="square" rtlCol="0">
            <a:spAutoFit/>
          </a:bodyPr>
          <a:lstStyle/>
          <a:p>
            <a:pPr algn="ctr"/>
            <a:r>
              <a:rPr lang="en-GB" sz="1400" u="sng" dirty="0">
                <a:solidFill>
                  <a:schemeClr val="bg1"/>
                </a:solidFill>
                <a:latin typeface="Comic Sans MS" panose="030F0702030302020204" pitchFamily="66" charset="0"/>
              </a:rPr>
              <a:t>Friday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Cheese and crackers </a:t>
            </a:r>
          </a:p>
          <a:p>
            <a:endParaRPr lang="en-GB" sz="1400" b="1" i="1" dirty="0">
              <a:solidFill>
                <a:schemeClr val="bg1"/>
              </a:solidFill>
              <a:latin typeface="Comic Sans MS" panose="030F0702030302020204" pitchFamily="66" charset="0"/>
            </a:endParaRP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Stuffed pepper soup and buttered bread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Quorn mince  </a:t>
            </a:r>
            <a:r>
              <a:rPr lang="en-GB" sz="1400" dirty="0">
                <a:solidFill>
                  <a:srgbClr val="00B050"/>
                </a:solidFill>
                <a:latin typeface="Comic Sans MS" panose="030F0702030302020204" pitchFamily="66" charset="0"/>
              </a:rPr>
              <a:t>V</a:t>
            </a:r>
            <a:r>
              <a:rPr lang="en-GB" sz="1400" dirty="0">
                <a:solidFill>
                  <a:schemeClr val="bg1"/>
                </a:solidFill>
                <a:latin typeface="Comic Sans MS" panose="030F0702030302020204" pitchFamily="66" charset="0"/>
              </a:rPr>
              <a:t>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Yoghurt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Orange/ strawberry</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r>
              <a:rPr lang="en-GB" sz="1400" dirty="0">
                <a:solidFill>
                  <a:schemeClr val="bg1"/>
                </a:solidFill>
                <a:latin typeface="Comic Sans MS" panose="030F0702030302020204" pitchFamily="66" charset="0"/>
              </a:rPr>
              <a:t>Mexican pinwheels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(Potato paprika hash </a:t>
            </a:r>
            <a:r>
              <a:rPr lang="en-GB" sz="1400" dirty="0">
                <a:solidFill>
                  <a:srgbClr val="00B050"/>
                </a:solidFill>
                <a:latin typeface="Comic Sans MS" panose="030F0702030302020204" pitchFamily="66" charset="0"/>
              </a:rPr>
              <a:t>V</a:t>
            </a:r>
            <a:r>
              <a:rPr lang="en-GB" sz="1400" dirty="0">
                <a:solidFill>
                  <a:schemeClr val="bg1"/>
                </a:solidFill>
                <a:latin typeface="Comic Sans MS" panose="030F0702030302020204" pitchFamily="66" charset="0"/>
              </a:rPr>
              <a:t>) </a:t>
            </a:r>
          </a:p>
        </p:txBody>
      </p:sp>
      <p:sp>
        <p:nvSpPr>
          <p:cNvPr id="19" name="Rectangle: Rounded Corners 18">
            <a:extLst>
              <a:ext uri="{FF2B5EF4-FFF2-40B4-BE49-F238E27FC236}">
                <a16:creationId xmlns:a16="http://schemas.microsoft.com/office/drawing/2014/main" id="{9645C3D7-254C-479D-9B99-F3BB8665040B}"/>
              </a:ext>
            </a:extLst>
          </p:cNvPr>
          <p:cNvSpPr/>
          <p:nvPr/>
        </p:nvSpPr>
        <p:spPr>
          <a:xfrm>
            <a:off x="65895" y="711659"/>
            <a:ext cx="7350281" cy="46158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rPr>
              <a:t>Breakfast: Selection of cereals &amp; fruits. Wholemeal bread with a variety of spreads. </a:t>
            </a:r>
          </a:p>
        </p:txBody>
      </p:sp>
      <p:pic>
        <p:nvPicPr>
          <p:cNvPr id="20" name="Picture 19" descr="A close up of a logo&#10;&#10;Description automatically generated">
            <a:extLst>
              <a:ext uri="{FF2B5EF4-FFF2-40B4-BE49-F238E27FC236}">
                <a16:creationId xmlns:a16="http://schemas.microsoft.com/office/drawing/2014/main" id="{BD481431-092F-49E5-97FD-F71A96749D0B}"/>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4121237" y="1948780"/>
            <a:ext cx="290161" cy="298003"/>
          </a:xfrm>
          <a:prstGeom prst="rect">
            <a:avLst/>
          </a:prstGeom>
        </p:spPr>
      </p:pic>
      <p:pic>
        <p:nvPicPr>
          <p:cNvPr id="21" name="Picture 20" descr="A close up of a logo&#10;&#10;Description automatically generated">
            <a:extLst>
              <a:ext uri="{FF2B5EF4-FFF2-40B4-BE49-F238E27FC236}">
                <a16:creationId xmlns:a16="http://schemas.microsoft.com/office/drawing/2014/main" id="{8E0EE463-2BAB-4564-99DC-9A979C701F64}"/>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4436964" y="1948780"/>
            <a:ext cx="287024" cy="294866"/>
          </a:xfrm>
          <a:prstGeom prst="rect">
            <a:avLst/>
          </a:prstGeom>
        </p:spPr>
      </p:pic>
      <p:pic>
        <p:nvPicPr>
          <p:cNvPr id="22" name="Picture 21" descr="A close up of a logo&#10;&#10;Description automatically generated">
            <a:extLst>
              <a:ext uri="{FF2B5EF4-FFF2-40B4-BE49-F238E27FC236}">
                <a16:creationId xmlns:a16="http://schemas.microsoft.com/office/drawing/2014/main" id="{252389D4-C87D-42A2-821E-064FD6DD1A57}"/>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6811010" y="1948780"/>
            <a:ext cx="287024" cy="294866"/>
          </a:xfrm>
          <a:prstGeom prst="rect">
            <a:avLst/>
          </a:prstGeom>
        </p:spPr>
      </p:pic>
      <p:pic>
        <p:nvPicPr>
          <p:cNvPr id="23" name="Picture 22" descr="A close up of a logo&#10;&#10;Description automatically generated">
            <a:extLst>
              <a:ext uri="{FF2B5EF4-FFF2-40B4-BE49-F238E27FC236}">
                <a16:creationId xmlns:a16="http://schemas.microsoft.com/office/drawing/2014/main" id="{085E22E2-FCD9-4B29-83EE-1B046EEA7113}"/>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1393392" y="1963210"/>
            <a:ext cx="287024" cy="294866"/>
          </a:xfrm>
          <a:prstGeom prst="rect">
            <a:avLst/>
          </a:prstGeom>
        </p:spPr>
      </p:pic>
      <p:pic>
        <p:nvPicPr>
          <p:cNvPr id="24" name="Picture 23" descr="A close up of a logo&#10;&#10;Description automatically generated">
            <a:extLst>
              <a:ext uri="{FF2B5EF4-FFF2-40B4-BE49-F238E27FC236}">
                <a16:creationId xmlns:a16="http://schemas.microsoft.com/office/drawing/2014/main" id="{BE68D7E2-0CD4-4321-955A-7C2478F556F9}"/>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744485" y="1948780"/>
            <a:ext cx="290161" cy="298003"/>
          </a:xfrm>
          <a:prstGeom prst="rect">
            <a:avLst/>
          </a:prstGeom>
        </p:spPr>
      </p:pic>
      <p:pic>
        <p:nvPicPr>
          <p:cNvPr id="25" name="Picture 24" descr="A close up of a logo&#10;&#10;Description automatically generated">
            <a:extLst>
              <a:ext uri="{FF2B5EF4-FFF2-40B4-BE49-F238E27FC236}">
                <a16:creationId xmlns:a16="http://schemas.microsoft.com/office/drawing/2014/main" id="{EC17DC51-5CEF-4C86-AA8E-92B29484CB2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274514" y="1948780"/>
            <a:ext cx="290161" cy="298003"/>
          </a:xfrm>
          <a:prstGeom prst="rect">
            <a:avLst/>
          </a:prstGeom>
        </p:spPr>
      </p:pic>
      <p:pic>
        <p:nvPicPr>
          <p:cNvPr id="26" name="Picture 25" descr="A close up of a logo&#10;&#10;Description automatically generated">
            <a:extLst>
              <a:ext uri="{FF2B5EF4-FFF2-40B4-BE49-F238E27FC236}">
                <a16:creationId xmlns:a16="http://schemas.microsoft.com/office/drawing/2014/main" id="{FFB086B5-1313-455E-8AF1-7570F195BFEA}"/>
              </a:ext>
            </a:extLst>
          </p:cNvPr>
          <p:cNvPicPr>
            <a:picLocks noChangeAspect="1"/>
          </p:cNvPicPr>
          <p:nvPr/>
        </p:nvPicPr>
        <p:blipFill rotWithShape="1">
          <a:blip r:embed="rId3">
            <a:extLst>
              <a:ext uri="{28A0092B-C50C-407E-A947-70E740481C1C}">
                <a14:useLocalDpi xmlns:a14="http://schemas.microsoft.com/office/drawing/2010/main" val="0"/>
              </a:ext>
            </a:extLst>
          </a:blip>
          <a:srcRect l="67868" t="70540" r="17120" b="10925"/>
          <a:stretch/>
        </p:blipFill>
        <p:spPr>
          <a:xfrm>
            <a:off x="1625515" y="1948780"/>
            <a:ext cx="304288" cy="296604"/>
          </a:xfrm>
          <a:prstGeom prst="rect">
            <a:avLst/>
          </a:prstGeom>
        </p:spPr>
      </p:pic>
      <p:pic>
        <p:nvPicPr>
          <p:cNvPr id="27" name="Picture 26" descr="A close up of a logo&#10;&#10;Description automatically generated">
            <a:extLst>
              <a:ext uri="{FF2B5EF4-FFF2-40B4-BE49-F238E27FC236}">
                <a16:creationId xmlns:a16="http://schemas.microsoft.com/office/drawing/2014/main" id="{ED4742B5-D1ED-4F0F-B633-0F9215310F13}"/>
              </a:ext>
            </a:extLst>
          </p:cNvPr>
          <p:cNvPicPr>
            <a:picLocks noChangeAspect="1"/>
          </p:cNvPicPr>
          <p:nvPr/>
        </p:nvPicPr>
        <p:blipFill rotWithShape="1">
          <a:blip r:embed="rId3">
            <a:extLst>
              <a:ext uri="{28A0092B-C50C-407E-A947-70E740481C1C}">
                <a14:useLocalDpi xmlns:a14="http://schemas.microsoft.com/office/drawing/2010/main" val="0"/>
              </a:ext>
            </a:extLst>
          </a:blip>
          <a:srcRect l="25718" t="23125" r="59735" b="57958"/>
          <a:stretch/>
        </p:blipFill>
        <p:spPr>
          <a:xfrm>
            <a:off x="9360087" y="1940937"/>
            <a:ext cx="294866" cy="302709"/>
          </a:xfrm>
          <a:prstGeom prst="rect">
            <a:avLst/>
          </a:prstGeom>
        </p:spPr>
      </p:pic>
      <p:pic>
        <p:nvPicPr>
          <p:cNvPr id="28" name="Picture 27" descr="A close up of a logo&#10;&#10;Description automatically generated">
            <a:extLst>
              <a:ext uri="{FF2B5EF4-FFF2-40B4-BE49-F238E27FC236}">
                <a16:creationId xmlns:a16="http://schemas.microsoft.com/office/drawing/2014/main" id="{D73D4566-D3A2-406E-B3B4-E4FBB90F4C6D}"/>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92687" y="6464640"/>
            <a:ext cx="290161" cy="298003"/>
          </a:xfrm>
          <a:prstGeom prst="rect">
            <a:avLst/>
          </a:prstGeom>
        </p:spPr>
      </p:pic>
      <p:pic>
        <p:nvPicPr>
          <p:cNvPr id="29" name="Picture 28" descr="A close up of a logo&#10;&#10;Description automatically generated">
            <a:extLst>
              <a:ext uri="{FF2B5EF4-FFF2-40B4-BE49-F238E27FC236}">
                <a16:creationId xmlns:a16="http://schemas.microsoft.com/office/drawing/2014/main" id="{BD3C519F-90E4-4339-9E3A-2B4A80DD7D79}"/>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523261" y="6470322"/>
            <a:ext cx="287024" cy="294866"/>
          </a:xfrm>
          <a:prstGeom prst="rect">
            <a:avLst/>
          </a:prstGeom>
        </p:spPr>
      </p:pic>
      <p:pic>
        <p:nvPicPr>
          <p:cNvPr id="30" name="Picture 29" descr="A close up of a logo&#10;&#10;Description automatically generated">
            <a:extLst>
              <a:ext uri="{FF2B5EF4-FFF2-40B4-BE49-F238E27FC236}">
                <a16:creationId xmlns:a16="http://schemas.microsoft.com/office/drawing/2014/main" id="{34F5AAD1-25D8-409A-9939-B2B0D631A988}"/>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1849831" y="6476402"/>
            <a:ext cx="298004" cy="290162"/>
          </a:xfrm>
          <a:prstGeom prst="rect">
            <a:avLst/>
          </a:prstGeom>
        </p:spPr>
      </p:pic>
      <p:pic>
        <p:nvPicPr>
          <p:cNvPr id="31" name="Picture 30" descr="A close up of a logo&#10;&#10;Description automatically generated">
            <a:extLst>
              <a:ext uri="{FF2B5EF4-FFF2-40B4-BE49-F238E27FC236}">
                <a16:creationId xmlns:a16="http://schemas.microsoft.com/office/drawing/2014/main" id="{0FB487F3-7F5B-4041-8D58-B4FE6A805A26}"/>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462763" y="5365778"/>
            <a:ext cx="290161" cy="298003"/>
          </a:xfrm>
          <a:prstGeom prst="rect">
            <a:avLst/>
          </a:prstGeom>
        </p:spPr>
      </p:pic>
      <p:pic>
        <p:nvPicPr>
          <p:cNvPr id="32" name="Picture 31" descr="A close up of a logo&#10;&#10;Description automatically generated">
            <a:extLst>
              <a:ext uri="{FF2B5EF4-FFF2-40B4-BE49-F238E27FC236}">
                <a16:creationId xmlns:a16="http://schemas.microsoft.com/office/drawing/2014/main" id="{09A2973F-D210-4F41-B83E-2DFBF9C113E4}"/>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1789932" y="5384623"/>
            <a:ext cx="287024" cy="294866"/>
          </a:xfrm>
          <a:prstGeom prst="rect">
            <a:avLst/>
          </a:prstGeom>
        </p:spPr>
      </p:pic>
      <p:pic>
        <p:nvPicPr>
          <p:cNvPr id="33" name="Picture 32" descr="A close up of a logo&#10;&#10;Description automatically generated">
            <a:extLst>
              <a:ext uri="{FF2B5EF4-FFF2-40B4-BE49-F238E27FC236}">
                <a16:creationId xmlns:a16="http://schemas.microsoft.com/office/drawing/2014/main" id="{CDD4DD90-05DC-40D7-BFE3-42EA6225FA67}"/>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403803" y="3017678"/>
            <a:ext cx="290161" cy="298003"/>
          </a:xfrm>
          <a:prstGeom prst="rect">
            <a:avLst/>
          </a:prstGeom>
        </p:spPr>
      </p:pic>
      <p:pic>
        <p:nvPicPr>
          <p:cNvPr id="34" name="Picture 33" descr="A close up of a logo&#10;&#10;Description automatically generated">
            <a:extLst>
              <a:ext uri="{FF2B5EF4-FFF2-40B4-BE49-F238E27FC236}">
                <a16:creationId xmlns:a16="http://schemas.microsoft.com/office/drawing/2014/main" id="{C2AC7DF9-C27E-49EB-89BF-8ED8A21650EF}"/>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1744485" y="3013448"/>
            <a:ext cx="287024" cy="294866"/>
          </a:xfrm>
          <a:prstGeom prst="rect">
            <a:avLst/>
          </a:prstGeom>
        </p:spPr>
      </p:pic>
      <p:pic>
        <p:nvPicPr>
          <p:cNvPr id="35" name="Picture 34" descr="A close up of a logo&#10;&#10;Description automatically generated">
            <a:extLst>
              <a:ext uri="{FF2B5EF4-FFF2-40B4-BE49-F238E27FC236}">
                <a16:creationId xmlns:a16="http://schemas.microsoft.com/office/drawing/2014/main" id="{1DF2BA76-55DD-495F-A39E-E48D724236A0}"/>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11744485" y="3374703"/>
            <a:ext cx="298004" cy="290162"/>
          </a:xfrm>
          <a:prstGeom prst="rect">
            <a:avLst/>
          </a:prstGeom>
        </p:spPr>
      </p:pic>
      <p:pic>
        <p:nvPicPr>
          <p:cNvPr id="36" name="Picture 35" descr="A close up of a logo&#10;&#10;Description automatically generated">
            <a:extLst>
              <a:ext uri="{FF2B5EF4-FFF2-40B4-BE49-F238E27FC236}">
                <a16:creationId xmlns:a16="http://schemas.microsoft.com/office/drawing/2014/main" id="{EDDFFBE5-C571-4B93-A182-3CC1F2EE2226}"/>
              </a:ext>
            </a:extLst>
          </p:cNvPr>
          <p:cNvPicPr>
            <a:picLocks noChangeAspect="1"/>
          </p:cNvPicPr>
          <p:nvPr/>
        </p:nvPicPr>
        <p:blipFill rotWithShape="1">
          <a:blip r:embed="rId3">
            <a:extLst>
              <a:ext uri="{28A0092B-C50C-407E-A947-70E740481C1C}">
                <a14:useLocalDpi xmlns:a14="http://schemas.microsoft.com/office/drawing/2010/main" val="0"/>
              </a:ext>
            </a:extLst>
          </a:blip>
          <a:srcRect l="8468" t="47643" r="76830" b="34224"/>
          <a:stretch/>
        </p:blipFill>
        <p:spPr>
          <a:xfrm>
            <a:off x="8656382" y="2680868"/>
            <a:ext cx="298004" cy="290161"/>
          </a:xfrm>
          <a:prstGeom prst="rect">
            <a:avLst/>
          </a:prstGeom>
        </p:spPr>
      </p:pic>
      <p:pic>
        <p:nvPicPr>
          <p:cNvPr id="37" name="Picture 36" descr="A close up of a logo&#10;&#10;Description automatically generated">
            <a:extLst>
              <a:ext uri="{FF2B5EF4-FFF2-40B4-BE49-F238E27FC236}">
                <a16:creationId xmlns:a16="http://schemas.microsoft.com/office/drawing/2014/main" id="{C0C0D3A7-1CDE-4BB4-B03E-0C1E02724064}"/>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9012874" y="2672242"/>
            <a:ext cx="290161" cy="298003"/>
          </a:xfrm>
          <a:prstGeom prst="rect">
            <a:avLst/>
          </a:prstGeom>
        </p:spPr>
      </p:pic>
      <p:pic>
        <p:nvPicPr>
          <p:cNvPr id="38" name="Picture 37" descr="A close up of a logo&#10;&#10;Description automatically generated">
            <a:extLst>
              <a:ext uri="{FF2B5EF4-FFF2-40B4-BE49-F238E27FC236}">
                <a16:creationId xmlns:a16="http://schemas.microsoft.com/office/drawing/2014/main" id="{97F7B54B-977A-4E96-8AB0-86539D2FACD6}"/>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9360297" y="2666533"/>
            <a:ext cx="287024" cy="294866"/>
          </a:xfrm>
          <a:prstGeom prst="rect">
            <a:avLst/>
          </a:prstGeom>
        </p:spPr>
      </p:pic>
      <p:pic>
        <p:nvPicPr>
          <p:cNvPr id="39" name="Picture 38" descr="A close up of a logo&#10;&#10;Description automatically generated">
            <a:extLst>
              <a:ext uri="{FF2B5EF4-FFF2-40B4-BE49-F238E27FC236}">
                <a16:creationId xmlns:a16="http://schemas.microsoft.com/office/drawing/2014/main" id="{E2A6140B-3DA6-45BF-A5DC-3D8D1CC4A60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694750" y="5719898"/>
            <a:ext cx="290161" cy="298003"/>
          </a:xfrm>
          <a:prstGeom prst="rect">
            <a:avLst/>
          </a:prstGeom>
        </p:spPr>
      </p:pic>
      <p:pic>
        <p:nvPicPr>
          <p:cNvPr id="40" name="Picture 39" descr="A close up of a logo&#10;&#10;Description automatically generated">
            <a:extLst>
              <a:ext uri="{FF2B5EF4-FFF2-40B4-BE49-F238E27FC236}">
                <a16:creationId xmlns:a16="http://schemas.microsoft.com/office/drawing/2014/main" id="{291BECE9-3411-4D4B-B2E8-5C9E87A090B1}"/>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9032315" y="5722808"/>
            <a:ext cx="287024" cy="294866"/>
          </a:xfrm>
          <a:prstGeom prst="rect">
            <a:avLst/>
          </a:prstGeom>
        </p:spPr>
      </p:pic>
      <p:pic>
        <p:nvPicPr>
          <p:cNvPr id="42" name="Picture 41" descr="A close up of a logo&#10;&#10;Description automatically generated">
            <a:extLst>
              <a:ext uri="{FF2B5EF4-FFF2-40B4-BE49-F238E27FC236}">
                <a16:creationId xmlns:a16="http://schemas.microsoft.com/office/drawing/2014/main" id="{9E696ADF-5310-48B4-A64C-83FB96F78B21}"/>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9356515" y="5719898"/>
            <a:ext cx="298004" cy="290162"/>
          </a:xfrm>
          <a:prstGeom prst="rect">
            <a:avLst/>
          </a:prstGeom>
        </p:spPr>
      </p:pic>
      <p:pic>
        <p:nvPicPr>
          <p:cNvPr id="43" name="Picture 42" descr="A close up of a logo&#10;&#10;Description automatically generated">
            <a:extLst>
              <a:ext uri="{FF2B5EF4-FFF2-40B4-BE49-F238E27FC236}">
                <a16:creationId xmlns:a16="http://schemas.microsoft.com/office/drawing/2014/main" id="{5BE949EF-E76D-4A6F-AF13-0869628DDA60}"/>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811768" y="2539088"/>
            <a:ext cx="290161" cy="298003"/>
          </a:xfrm>
          <a:prstGeom prst="rect">
            <a:avLst/>
          </a:prstGeom>
        </p:spPr>
      </p:pic>
      <p:pic>
        <p:nvPicPr>
          <p:cNvPr id="44" name="Picture 43" descr="A close up of a logo&#10;&#10;Description automatically generated">
            <a:extLst>
              <a:ext uri="{FF2B5EF4-FFF2-40B4-BE49-F238E27FC236}">
                <a16:creationId xmlns:a16="http://schemas.microsoft.com/office/drawing/2014/main" id="{FE11F349-57DC-4950-87CD-6921B9EA68A6}"/>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6801204" y="2937430"/>
            <a:ext cx="298004" cy="290162"/>
          </a:xfrm>
          <a:prstGeom prst="rect">
            <a:avLst/>
          </a:prstGeom>
        </p:spPr>
      </p:pic>
      <p:pic>
        <p:nvPicPr>
          <p:cNvPr id="45" name="Picture 44" descr="A close up of a logo&#10;&#10;Description automatically generated">
            <a:extLst>
              <a:ext uri="{FF2B5EF4-FFF2-40B4-BE49-F238E27FC236}">
                <a16:creationId xmlns:a16="http://schemas.microsoft.com/office/drawing/2014/main" id="{4C29B9B9-875B-4204-ADDE-A0C693A0B697}"/>
              </a:ext>
            </a:extLst>
          </p:cNvPr>
          <p:cNvPicPr>
            <a:picLocks noChangeAspect="1"/>
          </p:cNvPicPr>
          <p:nvPr/>
        </p:nvPicPr>
        <p:blipFill rotWithShape="1">
          <a:blip r:embed="rId3">
            <a:extLst>
              <a:ext uri="{28A0092B-C50C-407E-A947-70E740481C1C}">
                <a14:useLocalDpi xmlns:a14="http://schemas.microsoft.com/office/drawing/2010/main" val="0"/>
              </a:ext>
            </a:extLst>
          </a:blip>
          <a:srcRect l="67868" t="70540" r="17120" b="10925"/>
          <a:stretch/>
        </p:blipFill>
        <p:spPr>
          <a:xfrm>
            <a:off x="6813954" y="5767025"/>
            <a:ext cx="304288" cy="296604"/>
          </a:xfrm>
          <a:prstGeom prst="rect">
            <a:avLst/>
          </a:prstGeom>
        </p:spPr>
      </p:pic>
      <p:pic>
        <p:nvPicPr>
          <p:cNvPr id="46" name="Picture 45" descr="A close up of a logo&#10;&#10;Description automatically generated">
            <a:extLst>
              <a:ext uri="{FF2B5EF4-FFF2-40B4-BE49-F238E27FC236}">
                <a16:creationId xmlns:a16="http://schemas.microsoft.com/office/drawing/2014/main" id="{01058CA9-259A-40CF-8371-B9F81AD5ABFF}"/>
              </a:ext>
            </a:extLst>
          </p:cNvPr>
          <p:cNvPicPr>
            <a:picLocks noChangeAspect="1"/>
          </p:cNvPicPr>
          <p:nvPr/>
        </p:nvPicPr>
        <p:blipFill rotWithShape="1">
          <a:blip r:embed="rId3">
            <a:extLst>
              <a:ext uri="{28A0092B-C50C-407E-A947-70E740481C1C}">
                <a14:useLocalDpi xmlns:a14="http://schemas.microsoft.com/office/drawing/2010/main" val="0"/>
              </a:ext>
            </a:extLst>
          </a:blip>
          <a:srcRect l="59627" t="47282" r="25802" b="34937"/>
          <a:stretch/>
        </p:blipFill>
        <p:spPr>
          <a:xfrm>
            <a:off x="4463492" y="2825949"/>
            <a:ext cx="299573" cy="288593"/>
          </a:xfrm>
          <a:prstGeom prst="rect">
            <a:avLst/>
          </a:prstGeom>
        </p:spPr>
      </p:pic>
      <p:pic>
        <p:nvPicPr>
          <p:cNvPr id="47" name="Picture 46" descr="A close up of a logo&#10;&#10;Description automatically generated">
            <a:extLst>
              <a:ext uri="{FF2B5EF4-FFF2-40B4-BE49-F238E27FC236}">
                <a16:creationId xmlns:a16="http://schemas.microsoft.com/office/drawing/2014/main" id="{47D5170E-DD66-4228-B760-47439E938300}"/>
              </a:ext>
            </a:extLst>
          </p:cNvPr>
          <p:cNvPicPr>
            <a:picLocks noChangeAspect="1"/>
          </p:cNvPicPr>
          <p:nvPr/>
        </p:nvPicPr>
        <p:blipFill rotWithShape="1">
          <a:blip r:embed="rId3">
            <a:extLst>
              <a:ext uri="{28A0092B-C50C-407E-A947-70E740481C1C}">
                <a14:useLocalDpi xmlns:a14="http://schemas.microsoft.com/office/drawing/2010/main" val="0"/>
              </a:ext>
            </a:extLst>
          </a:blip>
          <a:srcRect l="16899" t="70886" r="68322" b="11079"/>
          <a:stretch/>
        </p:blipFill>
        <p:spPr>
          <a:xfrm>
            <a:off x="4152835" y="3480506"/>
            <a:ext cx="299573" cy="288593"/>
          </a:xfrm>
          <a:prstGeom prst="rect">
            <a:avLst/>
          </a:prstGeom>
        </p:spPr>
      </p:pic>
      <p:pic>
        <p:nvPicPr>
          <p:cNvPr id="48" name="Picture 47" descr="A close up of a logo&#10;&#10;Description automatically generated">
            <a:extLst>
              <a:ext uri="{FF2B5EF4-FFF2-40B4-BE49-F238E27FC236}">
                <a16:creationId xmlns:a16="http://schemas.microsoft.com/office/drawing/2014/main" id="{F8397AD3-27B1-459D-8F3B-93EC73EA5D36}"/>
              </a:ext>
            </a:extLst>
          </p:cNvPr>
          <p:cNvPicPr>
            <a:picLocks noChangeAspect="1"/>
          </p:cNvPicPr>
          <p:nvPr/>
        </p:nvPicPr>
        <p:blipFill rotWithShape="1">
          <a:blip r:embed="rId3">
            <a:extLst>
              <a:ext uri="{28A0092B-C50C-407E-A947-70E740481C1C}">
                <a14:useLocalDpi xmlns:a14="http://schemas.microsoft.com/office/drawing/2010/main" val="0"/>
              </a:ext>
            </a:extLst>
          </a:blip>
          <a:srcRect l="67868" t="70540" r="17120" b="10925"/>
          <a:stretch/>
        </p:blipFill>
        <p:spPr>
          <a:xfrm>
            <a:off x="4492690" y="3476501"/>
            <a:ext cx="304288" cy="296604"/>
          </a:xfrm>
          <a:prstGeom prst="rect">
            <a:avLst/>
          </a:prstGeom>
        </p:spPr>
      </p:pic>
      <p:pic>
        <p:nvPicPr>
          <p:cNvPr id="49" name="Picture 48" descr="A close up of a logo&#10;&#10;Description automatically generated">
            <a:extLst>
              <a:ext uri="{FF2B5EF4-FFF2-40B4-BE49-F238E27FC236}">
                <a16:creationId xmlns:a16="http://schemas.microsoft.com/office/drawing/2014/main" id="{C7D8E2EA-0DC9-4A49-B00C-990A1753F6E4}"/>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3812847" y="3471096"/>
            <a:ext cx="290161" cy="298003"/>
          </a:xfrm>
          <a:prstGeom prst="rect">
            <a:avLst/>
          </a:prstGeom>
        </p:spPr>
      </p:pic>
      <p:pic>
        <p:nvPicPr>
          <p:cNvPr id="50" name="Picture 49" descr="A close up of a logo&#10;&#10;Description automatically generated">
            <a:extLst>
              <a:ext uri="{FF2B5EF4-FFF2-40B4-BE49-F238E27FC236}">
                <a16:creationId xmlns:a16="http://schemas.microsoft.com/office/drawing/2014/main" id="{5EDBDE4F-76EF-4A94-9D35-2CDDF89A5FA6}"/>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635464" y="2589287"/>
            <a:ext cx="290161" cy="298003"/>
          </a:xfrm>
          <a:prstGeom prst="rect">
            <a:avLst/>
          </a:prstGeom>
        </p:spPr>
      </p:pic>
      <p:pic>
        <p:nvPicPr>
          <p:cNvPr id="51" name="Picture 50" descr="A close up of a logo&#10;&#10;Description automatically generated">
            <a:extLst>
              <a:ext uri="{FF2B5EF4-FFF2-40B4-BE49-F238E27FC236}">
                <a16:creationId xmlns:a16="http://schemas.microsoft.com/office/drawing/2014/main" id="{0BB4E2EE-5FB9-4BC9-8093-F5E49E9EB9FE}"/>
              </a:ext>
            </a:extLst>
          </p:cNvPr>
          <p:cNvPicPr>
            <a:picLocks noChangeAspect="1"/>
          </p:cNvPicPr>
          <p:nvPr/>
        </p:nvPicPr>
        <p:blipFill rotWithShape="1">
          <a:blip r:embed="rId3">
            <a:extLst>
              <a:ext uri="{28A0092B-C50C-407E-A947-70E740481C1C}">
                <a14:useLocalDpi xmlns:a14="http://schemas.microsoft.com/office/drawing/2010/main" val="0"/>
              </a:ext>
            </a:extLst>
          </a:blip>
          <a:srcRect l="8468" t="47643" r="76830" b="34224"/>
          <a:stretch/>
        </p:blipFill>
        <p:spPr>
          <a:xfrm>
            <a:off x="1967365" y="2593207"/>
            <a:ext cx="298004" cy="290161"/>
          </a:xfrm>
          <a:prstGeom prst="rect">
            <a:avLst/>
          </a:prstGeom>
        </p:spPr>
      </p:pic>
      <p:pic>
        <p:nvPicPr>
          <p:cNvPr id="52" name="Picture 51" descr="A close up of a logo&#10;&#10;Description automatically generated">
            <a:extLst>
              <a:ext uri="{FF2B5EF4-FFF2-40B4-BE49-F238E27FC236}">
                <a16:creationId xmlns:a16="http://schemas.microsoft.com/office/drawing/2014/main" id="{7823D761-6D20-437A-916C-667EBFA5B0C0}"/>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639183" y="3303466"/>
            <a:ext cx="290161" cy="298003"/>
          </a:xfrm>
          <a:prstGeom prst="rect">
            <a:avLst/>
          </a:prstGeom>
        </p:spPr>
      </p:pic>
      <p:pic>
        <p:nvPicPr>
          <p:cNvPr id="53" name="Picture 52" descr="A close up of a logo&#10;&#10;Description automatically generated">
            <a:extLst>
              <a:ext uri="{FF2B5EF4-FFF2-40B4-BE49-F238E27FC236}">
                <a16:creationId xmlns:a16="http://schemas.microsoft.com/office/drawing/2014/main" id="{71CC13A1-2300-4002-9B4B-5131E69D4D0C}"/>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972614" y="3305034"/>
            <a:ext cx="287024" cy="294866"/>
          </a:xfrm>
          <a:prstGeom prst="rect">
            <a:avLst/>
          </a:prstGeom>
        </p:spPr>
      </p:pic>
      <p:pic>
        <p:nvPicPr>
          <p:cNvPr id="54" name="Picture 53" descr="A close up of a logo&#10;&#10;Description automatically generated">
            <a:extLst>
              <a:ext uri="{FF2B5EF4-FFF2-40B4-BE49-F238E27FC236}">
                <a16:creationId xmlns:a16="http://schemas.microsoft.com/office/drawing/2014/main" id="{6FBDA25D-1FC3-412C-AE73-89C4532CC02A}"/>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635464" y="5848338"/>
            <a:ext cx="290161" cy="298003"/>
          </a:xfrm>
          <a:prstGeom prst="rect">
            <a:avLst/>
          </a:prstGeom>
        </p:spPr>
      </p:pic>
      <p:pic>
        <p:nvPicPr>
          <p:cNvPr id="55" name="Picture 54" descr="A close up of a logo&#10;&#10;Description automatically generated">
            <a:extLst>
              <a:ext uri="{FF2B5EF4-FFF2-40B4-BE49-F238E27FC236}">
                <a16:creationId xmlns:a16="http://schemas.microsoft.com/office/drawing/2014/main" id="{EC6FCDE8-292F-4E30-BAAD-A08AC3D19EC0}"/>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978926" y="5851475"/>
            <a:ext cx="287024" cy="294866"/>
          </a:xfrm>
          <a:prstGeom prst="rect">
            <a:avLst/>
          </a:prstGeom>
        </p:spPr>
      </p:pic>
      <p:pic>
        <p:nvPicPr>
          <p:cNvPr id="56" name="Picture 55" descr="A close up of a logo&#10;&#10;Description automatically generated">
            <a:extLst>
              <a:ext uri="{FF2B5EF4-FFF2-40B4-BE49-F238E27FC236}">
                <a16:creationId xmlns:a16="http://schemas.microsoft.com/office/drawing/2014/main" id="{986DA07F-AA20-45CE-8258-BE674AA8391E}"/>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4488638" y="3863859"/>
            <a:ext cx="287024" cy="294866"/>
          </a:xfrm>
          <a:prstGeom prst="rect">
            <a:avLst/>
          </a:prstGeom>
        </p:spPr>
      </p:pic>
      <p:pic>
        <p:nvPicPr>
          <p:cNvPr id="57" name="Picture 56" descr="A close up of a logo&#10;&#10;Description automatically generated">
            <a:extLst>
              <a:ext uri="{FF2B5EF4-FFF2-40B4-BE49-F238E27FC236}">
                <a16:creationId xmlns:a16="http://schemas.microsoft.com/office/drawing/2014/main" id="{73605C2F-63EC-4EB4-ACCC-84A6C4E3E26C}"/>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511043" y="3664865"/>
            <a:ext cx="290161" cy="298003"/>
          </a:xfrm>
          <a:prstGeom prst="rect">
            <a:avLst/>
          </a:prstGeom>
        </p:spPr>
      </p:pic>
      <p:pic>
        <p:nvPicPr>
          <p:cNvPr id="58" name="Picture 57" descr="A close up of a logo&#10;&#10;Description automatically generated">
            <a:extLst>
              <a:ext uri="{FF2B5EF4-FFF2-40B4-BE49-F238E27FC236}">
                <a16:creationId xmlns:a16="http://schemas.microsoft.com/office/drawing/2014/main" id="{F6B5ADA0-C967-41A7-956F-66F3836C5FD5}"/>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6842381" y="3656847"/>
            <a:ext cx="298004" cy="290162"/>
          </a:xfrm>
          <a:prstGeom prst="rect">
            <a:avLst/>
          </a:prstGeom>
        </p:spPr>
      </p:pic>
      <p:pic>
        <p:nvPicPr>
          <p:cNvPr id="59" name="Picture 58" descr="A close up of a logo&#10;&#10;Description automatically generated">
            <a:extLst>
              <a:ext uri="{FF2B5EF4-FFF2-40B4-BE49-F238E27FC236}">
                <a16:creationId xmlns:a16="http://schemas.microsoft.com/office/drawing/2014/main" id="{0787A4A4-9EC9-430D-9008-72B994295C59}"/>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1755165" y="3791122"/>
            <a:ext cx="287024" cy="294866"/>
          </a:xfrm>
          <a:prstGeom prst="rect">
            <a:avLst/>
          </a:prstGeom>
        </p:spPr>
      </p:pic>
      <p:pic>
        <p:nvPicPr>
          <p:cNvPr id="60" name="Picture 59" descr="A close up of a logo&#10;&#10;Description automatically generated">
            <a:extLst>
              <a:ext uri="{FF2B5EF4-FFF2-40B4-BE49-F238E27FC236}">
                <a16:creationId xmlns:a16="http://schemas.microsoft.com/office/drawing/2014/main" id="{7CE1BEED-3D28-472B-85AC-545A6175AE08}"/>
              </a:ext>
            </a:extLst>
          </p:cNvPr>
          <p:cNvPicPr>
            <a:picLocks noChangeAspect="1"/>
          </p:cNvPicPr>
          <p:nvPr/>
        </p:nvPicPr>
        <p:blipFill rotWithShape="1">
          <a:blip r:embed="rId3">
            <a:extLst>
              <a:ext uri="{28A0092B-C50C-407E-A947-70E740481C1C}">
                <a14:useLocalDpi xmlns:a14="http://schemas.microsoft.com/office/drawing/2010/main" val="0"/>
              </a:ext>
            </a:extLst>
          </a:blip>
          <a:srcRect l="16899" t="70886" r="68322" b="11079"/>
          <a:stretch/>
        </p:blipFill>
        <p:spPr>
          <a:xfrm>
            <a:off x="9361536" y="3159788"/>
            <a:ext cx="299573" cy="288593"/>
          </a:xfrm>
          <a:prstGeom prst="rect">
            <a:avLst/>
          </a:prstGeom>
        </p:spPr>
      </p:pic>
      <p:pic>
        <p:nvPicPr>
          <p:cNvPr id="61" name="Picture 60" descr="A close up of a logo&#10;&#10;Description automatically generated">
            <a:extLst>
              <a:ext uri="{FF2B5EF4-FFF2-40B4-BE49-F238E27FC236}">
                <a16:creationId xmlns:a16="http://schemas.microsoft.com/office/drawing/2014/main" id="{55BDD359-A262-427F-B23D-2DBD4995D54C}"/>
              </a:ext>
            </a:extLst>
          </p:cNvPr>
          <p:cNvPicPr>
            <a:picLocks noChangeAspect="1"/>
          </p:cNvPicPr>
          <p:nvPr/>
        </p:nvPicPr>
        <p:blipFill rotWithShape="1">
          <a:blip r:embed="rId3">
            <a:extLst>
              <a:ext uri="{28A0092B-C50C-407E-A947-70E740481C1C}">
                <a14:useLocalDpi xmlns:a14="http://schemas.microsoft.com/office/drawing/2010/main" val="0"/>
              </a:ext>
            </a:extLst>
          </a:blip>
          <a:srcRect l="42762" t="47434" r="43078" b="34139"/>
          <a:stretch/>
        </p:blipFill>
        <p:spPr>
          <a:xfrm>
            <a:off x="1964027" y="1950518"/>
            <a:ext cx="287024" cy="294866"/>
          </a:xfrm>
          <a:prstGeom prst="rect">
            <a:avLst/>
          </a:prstGeom>
        </p:spPr>
      </p:pic>
      <p:cxnSp>
        <p:nvCxnSpPr>
          <p:cNvPr id="17" name="Straight Connector 16">
            <a:extLst>
              <a:ext uri="{FF2B5EF4-FFF2-40B4-BE49-F238E27FC236}">
                <a16:creationId xmlns:a16="http://schemas.microsoft.com/office/drawing/2014/main" id="{1E752CA8-0B8D-450D-A301-EF792596CAF4}"/>
              </a:ext>
            </a:extLst>
          </p:cNvPr>
          <p:cNvCxnSpPr/>
          <p:nvPr/>
        </p:nvCxnSpPr>
        <p:spPr>
          <a:xfrm>
            <a:off x="255500" y="232246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87F1596-5708-4A9E-8416-3BE6B64EF212}"/>
              </a:ext>
            </a:extLst>
          </p:cNvPr>
          <p:cNvCxnSpPr/>
          <p:nvPr/>
        </p:nvCxnSpPr>
        <p:spPr>
          <a:xfrm>
            <a:off x="2611855" y="232246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AA2C2F36-926F-477D-B3F0-FC5F392C489A}"/>
              </a:ext>
            </a:extLst>
          </p:cNvPr>
          <p:cNvCxnSpPr/>
          <p:nvPr/>
        </p:nvCxnSpPr>
        <p:spPr>
          <a:xfrm>
            <a:off x="5124785" y="232900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60B1D3DA-B3F2-4295-ADDF-E223385EFB39}"/>
              </a:ext>
            </a:extLst>
          </p:cNvPr>
          <p:cNvCxnSpPr/>
          <p:nvPr/>
        </p:nvCxnSpPr>
        <p:spPr>
          <a:xfrm>
            <a:off x="7585758" y="232900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378B5F4-ADE1-4837-9C93-8BEF2566C5F2}"/>
              </a:ext>
            </a:extLst>
          </p:cNvPr>
          <p:cNvCxnSpPr/>
          <p:nvPr/>
        </p:nvCxnSpPr>
        <p:spPr>
          <a:xfrm>
            <a:off x="10050067" y="232900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2B087021-A85E-4142-A539-13D2EAB141EB}"/>
              </a:ext>
            </a:extLst>
          </p:cNvPr>
          <p:cNvCxnSpPr/>
          <p:nvPr/>
        </p:nvCxnSpPr>
        <p:spPr>
          <a:xfrm>
            <a:off x="255500" y="421286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1B203D05-55A5-4293-9349-F03490564E9A}"/>
              </a:ext>
            </a:extLst>
          </p:cNvPr>
          <p:cNvCxnSpPr/>
          <p:nvPr/>
        </p:nvCxnSpPr>
        <p:spPr>
          <a:xfrm>
            <a:off x="287868" y="4864645"/>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5E91F41F-7427-4346-8302-462550C06770}"/>
              </a:ext>
            </a:extLst>
          </p:cNvPr>
          <p:cNvCxnSpPr/>
          <p:nvPr/>
        </p:nvCxnSpPr>
        <p:spPr>
          <a:xfrm>
            <a:off x="2665636" y="423276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7535708E-7C48-497D-9D94-C06DD75ED159}"/>
              </a:ext>
            </a:extLst>
          </p:cNvPr>
          <p:cNvCxnSpPr/>
          <p:nvPr/>
        </p:nvCxnSpPr>
        <p:spPr>
          <a:xfrm>
            <a:off x="2604970" y="4882410"/>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CBBFDFAA-177D-4E45-9030-CEFC39E3869D}"/>
              </a:ext>
            </a:extLst>
          </p:cNvPr>
          <p:cNvCxnSpPr/>
          <p:nvPr/>
        </p:nvCxnSpPr>
        <p:spPr>
          <a:xfrm>
            <a:off x="5106690" y="423276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EB44246-5666-44F7-BEE9-BF7D1E3EAE98}"/>
              </a:ext>
            </a:extLst>
          </p:cNvPr>
          <p:cNvCxnSpPr/>
          <p:nvPr/>
        </p:nvCxnSpPr>
        <p:spPr>
          <a:xfrm>
            <a:off x="5124785" y="4882410"/>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E3388E6F-7528-453E-B8C7-1CC4A4780C11}"/>
              </a:ext>
            </a:extLst>
          </p:cNvPr>
          <p:cNvCxnSpPr/>
          <p:nvPr/>
        </p:nvCxnSpPr>
        <p:spPr>
          <a:xfrm>
            <a:off x="7540237" y="4237536"/>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201D0E7-CC77-40C7-ABFC-640B5A8CDB93}"/>
              </a:ext>
            </a:extLst>
          </p:cNvPr>
          <p:cNvCxnSpPr/>
          <p:nvPr/>
        </p:nvCxnSpPr>
        <p:spPr>
          <a:xfrm>
            <a:off x="7585758" y="488801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9A7A80DE-1A21-4341-A8A9-C6511E028CF2}"/>
              </a:ext>
            </a:extLst>
          </p:cNvPr>
          <p:cNvCxnSpPr/>
          <p:nvPr/>
        </p:nvCxnSpPr>
        <p:spPr>
          <a:xfrm>
            <a:off x="9999546" y="423276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B5771F50-D66A-4E62-8AA6-D57FBFF3C13B}"/>
              </a:ext>
            </a:extLst>
          </p:cNvPr>
          <p:cNvCxnSpPr/>
          <p:nvPr/>
        </p:nvCxnSpPr>
        <p:spPr>
          <a:xfrm>
            <a:off x="10050067" y="4882410"/>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76" name="Picture 75" descr="A close up of a logo&#10;&#10;Description automatically generated">
            <a:extLst>
              <a:ext uri="{FF2B5EF4-FFF2-40B4-BE49-F238E27FC236}">
                <a16:creationId xmlns:a16="http://schemas.microsoft.com/office/drawing/2014/main" id="{9C5D0DFA-1215-49F3-9A4E-5E6882A798FE}"/>
              </a:ext>
            </a:extLst>
          </p:cNvPr>
          <p:cNvPicPr>
            <a:picLocks noChangeAspect="1"/>
          </p:cNvPicPr>
          <p:nvPr/>
        </p:nvPicPr>
        <p:blipFill rotWithShape="1">
          <a:blip r:embed="rId3">
            <a:extLst>
              <a:ext uri="{28A0092B-C50C-407E-A947-70E740481C1C}">
                <a14:useLocalDpi xmlns:a14="http://schemas.microsoft.com/office/drawing/2010/main" val="0"/>
              </a:ext>
            </a:extLst>
          </a:blip>
          <a:srcRect l="76425" t="23593" r="8873" b="58274"/>
          <a:stretch/>
        </p:blipFill>
        <p:spPr>
          <a:xfrm>
            <a:off x="11652071" y="4255359"/>
            <a:ext cx="298004" cy="290162"/>
          </a:xfrm>
          <a:prstGeom prst="rect">
            <a:avLst/>
          </a:prstGeom>
        </p:spPr>
      </p:pic>
    </p:spTree>
    <p:extLst>
      <p:ext uri="{BB962C8B-B14F-4D97-AF65-F5344CB8AC3E}">
        <p14:creationId xmlns:p14="http://schemas.microsoft.com/office/powerpoint/2010/main" val="2199434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Rounded Corners 18">
            <a:extLst>
              <a:ext uri="{FF2B5EF4-FFF2-40B4-BE49-F238E27FC236}">
                <a16:creationId xmlns:a16="http://schemas.microsoft.com/office/drawing/2014/main" id="{36716877-2CC5-4CB3-8AAF-B23AE9042EB4}"/>
              </a:ext>
            </a:extLst>
          </p:cNvPr>
          <p:cNvSpPr/>
          <p:nvPr/>
        </p:nvSpPr>
        <p:spPr>
          <a:xfrm>
            <a:off x="30532" y="1249422"/>
            <a:ext cx="2313415" cy="5609540"/>
          </a:xfrm>
          <a:prstGeom prst="roundRect">
            <a:avLst/>
          </a:prstGeom>
          <a:solidFill>
            <a:srgbClr val="FB85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A close up of a logo&#10;&#10;Description automatically generated">
            <a:extLst>
              <a:ext uri="{FF2B5EF4-FFF2-40B4-BE49-F238E27FC236}">
                <a16:creationId xmlns:a16="http://schemas.microsoft.com/office/drawing/2014/main" id="{875A628D-4D66-44B2-9507-B14FD1B12448}"/>
              </a:ext>
            </a:extLst>
          </p:cNvPr>
          <p:cNvPicPr>
            <a:picLocks noChangeAspect="1"/>
          </p:cNvPicPr>
          <p:nvPr/>
        </p:nvPicPr>
        <p:blipFill rotWithShape="1">
          <a:blip r:embed="rId2">
            <a:extLst>
              <a:ext uri="{28A0092B-C50C-407E-A947-70E740481C1C}">
                <a14:useLocalDpi xmlns:a14="http://schemas.microsoft.com/office/drawing/2010/main" val="0"/>
              </a:ext>
            </a:extLst>
          </a:blip>
          <a:srcRect l="8109" t="22552" r="8198" b="55218"/>
          <a:stretch/>
        </p:blipFill>
        <p:spPr>
          <a:xfrm>
            <a:off x="65896" y="68650"/>
            <a:ext cx="2552466" cy="535243"/>
          </a:xfrm>
          <a:prstGeom prst="rect">
            <a:avLst/>
          </a:prstGeom>
        </p:spPr>
      </p:pic>
      <p:pic>
        <p:nvPicPr>
          <p:cNvPr id="5" name="Picture 4" descr="A close up of a logo&#10;&#10;Description automatically generated">
            <a:extLst>
              <a:ext uri="{FF2B5EF4-FFF2-40B4-BE49-F238E27FC236}">
                <a16:creationId xmlns:a16="http://schemas.microsoft.com/office/drawing/2014/main" id="{3FC6F91D-1877-49AF-821F-0FB3D222872C}"/>
              </a:ext>
            </a:extLst>
          </p:cNvPr>
          <p:cNvPicPr>
            <a:picLocks noChangeAspect="1"/>
          </p:cNvPicPr>
          <p:nvPr/>
        </p:nvPicPr>
        <p:blipFill rotWithShape="1">
          <a:blip r:embed="rId2">
            <a:extLst>
              <a:ext uri="{28A0092B-C50C-407E-A947-70E740481C1C}">
                <a14:useLocalDpi xmlns:a14="http://schemas.microsoft.com/office/drawing/2010/main" val="0"/>
              </a:ext>
            </a:extLst>
          </a:blip>
          <a:srcRect l="7743" t="46625" r="8563" b="31145"/>
          <a:stretch/>
        </p:blipFill>
        <p:spPr>
          <a:xfrm>
            <a:off x="2596355" y="38274"/>
            <a:ext cx="2772638" cy="581412"/>
          </a:xfrm>
          <a:prstGeom prst="rect">
            <a:avLst/>
          </a:prstGeom>
        </p:spPr>
      </p:pic>
      <p:pic>
        <p:nvPicPr>
          <p:cNvPr id="6" name="Picture 5" descr="A close up of a logo&#10;&#10;Description automatically generated">
            <a:extLst>
              <a:ext uri="{FF2B5EF4-FFF2-40B4-BE49-F238E27FC236}">
                <a16:creationId xmlns:a16="http://schemas.microsoft.com/office/drawing/2014/main" id="{B8DD1888-115A-4381-A568-25CAA720ECE9}"/>
              </a:ext>
            </a:extLst>
          </p:cNvPr>
          <p:cNvPicPr>
            <a:picLocks noChangeAspect="1"/>
          </p:cNvPicPr>
          <p:nvPr/>
        </p:nvPicPr>
        <p:blipFill rotWithShape="1">
          <a:blip r:embed="rId2">
            <a:extLst>
              <a:ext uri="{28A0092B-C50C-407E-A947-70E740481C1C}">
                <a14:useLocalDpi xmlns:a14="http://schemas.microsoft.com/office/drawing/2010/main" val="0"/>
              </a:ext>
            </a:extLst>
          </a:blip>
          <a:srcRect l="16140" t="70229" r="16307" b="7541"/>
          <a:stretch/>
        </p:blipFill>
        <p:spPr>
          <a:xfrm>
            <a:off x="5370904" y="38274"/>
            <a:ext cx="2330293" cy="605403"/>
          </a:xfrm>
          <a:prstGeom prst="rect">
            <a:avLst/>
          </a:prstGeom>
        </p:spPr>
      </p:pic>
      <p:pic>
        <p:nvPicPr>
          <p:cNvPr id="7" name="Picture 6" descr="A close up of a womans face&#10;&#10;Description automatically generated">
            <a:extLst>
              <a:ext uri="{FF2B5EF4-FFF2-40B4-BE49-F238E27FC236}">
                <a16:creationId xmlns:a16="http://schemas.microsoft.com/office/drawing/2014/main" id="{5C691235-4888-4050-A787-F5A14DEFD5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92964" y="51704"/>
            <a:ext cx="2460608" cy="816922"/>
          </a:xfrm>
          <a:prstGeom prst="rect">
            <a:avLst/>
          </a:prstGeom>
        </p:spPr>
      </p:pic>
      <p:sp>
        <p:nvSpPr>
          <p:cNvPr id="8" name="TextBox 7">
            <a:extLst>
              <a:ext uri="{FF2B5EF4-FFF2-40B4-BE49-F238E27FC236}">
                <a16:creationId xmlns:a16="http://schemas.microsoft.com/office/drawing/2014/main" id="{43AF4AF7-4284-49F9-AABA-CD0A92DB59B4}"/>
              </a:ext>
            </a:extLst>
          </p:cNvPr>
          <p:cNvSpPr txBox="1"/>
          <p:nvPr/>
        </p:nvSpPr>
        <p:spPr>
          <a:xfrm>
            <a:off x="7977978" y="495705"/>
            <a:ext cx="3611081" cy="461665"/>
          </a:xfrm>
          <a:prstGeom prst="rect">
            <a:avLst/>
          </a:prstGeom>
          <a:noFill/>
        </p:spPr>
        <p:txBody>
          <a:bodyPr wrap="square" rtlCol="0">
            <a:spAutoFit/>
          </a:bodyPr>
          <a:lstStyle/>
          <a:p>
            <a:r>
              <a:rPr lang="en-GB" sz="2400" b="1" dirty="0">
                <a:solidFill>
                  <a:srgbClr val="FF0000"/>
                </a:solidFill>
                <a:latin typeface="Comic Sans MS" panose="030F0702030302020204" pitchFamily="66" charset="0"/>
              </a:rPr>
              <a:t>Spring/Summer Menu </a:t>
            </a:r>
          </a:p>
        </p:txBody>
      </p:sp>
      <p:sp>
        <p:nvSpPr>
          <p:cNvPr id="10" name="Rectangle: Rounded Corners 9">
            <a:extLst>
              <a:ext uri="{FF2B5EF4-FFF2-40B4-BE49-F238E27FC236}">
                <a16:creationId xmlns:a16="http://schemas.microsoft.com/office/drawing/2014/main" id="{5A7BF94C-50B1-4BEC-9DA0-BCE87205C93E}"/>
              </a:ext>
            </a:extLst>
          </p:cNvPr>
          <p:cNvSpPr/>
          <p:nvPr/>
        </p:nvSpPr>
        <p:spPr>
          <a:xfrm>
            <a:off x="2405981" y="1248459"/>
            <a:ext cx="2452027" cy="5609541"/>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Rectangle: Rounded Corners 10">
            <a:extLst>
              <a:ext uri="{FF2B5EF4-FFF2-40B4-BE49-F238E27FC236}">
                <a16:creationId xmlns:a16="http://schemas.microsoft.com/office/drawing/2014/main" id="{8F563655-90BF-4C7C-9F85-5CC51FFE67FC}"/>
              </a:ext>
            </a:extLst>
          </p:cNvPr>
          <p:cNvSpPr/>
          <p:nvPr/>
        </p:nvSpPr>
        <p:spPr>
          <a:xfrm>
            <a:off x="4910282" y="1248459"/>
            <a:ext cx="2395933" cy="560954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Rectangle: Rounded Corners 11">
            <a:extLst>
              <a:ext uri="{FF2B5EF4-FFF2-40B4-BE49-F238E27FC236}">
                <a16:creationId xmlns:a16="http://schemas.microsoft.com/office/drawing/2014/main" id="{E745A055-CCDC-453C-837C-096F7ED9150F}"/>
              </a:ext>
            </a:extLst>
          </p:cNvPr>
          <p:cNvSpPr/>
          <p:nvPr/>
        </p:nvSpPr>
        <p:spPr>
          <a:xfrm>
            <a:off x="7358489" y="1248459"/>
            <a:ext cx="2330293" cy="5609541"/>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Rounded Corners 12">
            <a:extLst>
              <a:ext uri="{FF2B5EF4-FFF2-40B4-BE49-F238E27FC236}">
                <a16:creationId xmlns:a16="http://schemas.microsoft.com/office/drawing/2014/main" id="{CE0F8B00-BF66-4CF7-BDBD-59D8F25F3348}"/>
              </a:ext>
            </a:extLst>
          </p:cNvPr>
          <p:cNvSpPr/>
          <p:nvPr/>
        </p:nvSpPr>
        <p:spPr>
          <a:xfrm>
            <a:off x="9762468" y="1248458"/>
            <a:ext cx="2330293" cy="560954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TextBox 13">
            <a:extLst>
              <a:ext uri="{FF2B5EF4-FFF2-40B4-BE49-F238E27FC236}">
                <a16:creationId xmlns:a16="http://schemas.microsoft.com/office/drawing/2014/main" id="{17ABB1D0-9614-4C5D-B01E-0D88A51EE547}"/>
              </a:ext>
            </a:extLst>
          </p:cNvPr>
          <p:cNvSpPr txBox="1"/>
          <p:nvPr/>
        </p:nvSpPr>
        <p:spPr>
          <a:xfrm>
            <a:off x="191103" y="1336119"/>
            <a:ext cx="2137340" cy="5262979"/>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Monday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Rice cakes and cream cheese</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 </a:t>
            </a:r>
          </a:p>
          <a:p>
            <a:r>
              <a:rPr lang="en-GB" sz="1400" dirty="0">
                <a:solidFill>
                  <a:schemeClr val="bg1"/>
                </a:solidFill>
                <a:latin typeface="Comic Sans MS" panose="030F0702030302020204" pitchFamily="66" charset="0"/>
              </a:rPr>
              <a:t>Red lentil Bolognese </a:t>
            </a:r>
          </a:p>
          <a:p>
            <a:r>
              <a:rPr lang="en-GB" sz="1400" dirty="0">
                <a:solidFill>
                  <a:schemeClr val="bg1"/>
                </a:solidFill>
                <a:latin typeface="Comic Sans MS" panose="030F0702030302020204" pitchFamily="66" charset="0"/>
              </a:rPr>
              <a:t>Garlic bread </a:t>
            </a:r>
            <a:r>
              <a:rPr lang="en-GB" sz="1400" dirty="0">
                <a:solidFill>
                  <a:srgbClr val="00B050"/>
                </a:solidFill>
                <a:latin typeface="Comic Sans MS" panose="030F0702030302020204" pitchFamily="66" charset="0"/>
              </a:rPr>
              <a:t>V</a:t>
            </a:r>
          </a:p>
          <a:p>
            <a:endParaRPr lang="en-GB" sz="1400" dirty="0">
              <a:solidFill>
                <a:srgbClr val="00B050"/>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Yoghurt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Orange/strawberry</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Fish fingers and mushy peas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Quorn fingers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p:txBody>
      </p:sp>
      <p:sp>
        <p:nvSpPr>
          <p:cNvPr id="15" name="TextBox 14">
            <a:extLst>
              <a:ext uri="{FF2B5EF4-FFF2-40B4-BE49-F238E27FC236}">
                <a16:creationId xmlns:a16="http://schemas.microsoft.com/office/drawing/2014/main" id="{1C8D0240-A8D3-4ECE-AF4B-06CFEBEE3C10}"/>
              </a:ext>
            </a:extLst>
          </p:cNvPr>
          <p:cNvSpPr txBox="1"/>
          <p:nvPr/>
        </p:nvSpPr>
        <p:spPr>
          <a:xfrm>
            <a:off x="2583689" y="1281007"/>
            <a:ext cx="2086851" cy="5478423"/>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Tuesday</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Vegetable batons and hummus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Chicken pasta bake</a:t>
            </a:r>
          </a:p>
          <a:p>
            <a:r>
              <a:rPr lang="en-GB" sz="1400" dirty="0">
                <a:solidFill>
                  <a:schemeClr val="bg1"/>
                </a:solidFill>
                <a:latin typeface="Comic Sans MS" panose="030F0702030302020204" pitchFamily="66" charset="0"/>
              </a:rPr>
              <a:t>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Quorn pieces </a:t>
            </a:r>
            <a:r>
              <a:rPr lang="en-GB" sz="1400" dirty="0">
                <a:solidFill>
                  <a:srgbClr val="00B050"/>
                </a:solidFill>
                <a:latin typeface="Comic Sans MS" panose="030F0702030302020204" pitchFamily="66" charset="0"/>
              </a:rPr>
              <a:t>V</a:t>
            </a:r>
            <a:r>
              <a:rPr lang="en-GB" sz="1400" dirty="0">
                <a:solidFill>
                  <a:schemeClr val="bg1"/>
                </a:solidFill>
                <a:latin typeface="Comic Sans MS" panose="030F0702030302020204" pitchFamily="66" charset="0"/>
              </a:rPr>
              <a:t>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Pineapple pieces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Blueberry/apple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Rainbow platter </a:t>
            </a:r>
            <a:r>
              <a:rPr lang="en-GB" sz="1400" dirty="0">
                <a:solidFill>
                  <a:srgbClr val="00B050"/>
                </a:solidFill>
                <a:latin typeface="Comic Sans MS" panose="030F0702030302020204" pitchFamily="66" charset="0"/>
              </a:rPr>
              <a:t>V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(butternut squash curry</a:t>
            </a:r>
            <a:r>
              <a:rPr lang="en-GB" sz="1400" dirty="0">
                <a:solidFill>
                  <a:schemeClr val="bg1"/>
                </a:solidFill>
              </a:rPr>
              <a:t>)</a:t>
            </a:r>
          </a:p>
          <a:p>
            <a:endParaRPr lang="en-GB" sz="1400" dirty="0">
              <a:solidFill>
                <a:schemeClr val="bg1"/>
              </a:solidFill>
            </a:endParaRPr>
          </a:p>
          <a:p>
            <a:endParaRPr lang="en-GB" sz="1400" dirty="0">
              <a:solidFill>
                <a:schemeClr val="bg1"/>
              </a:solidFill>
            </a:endParaRPr>
          </a:p>
        </p:txBody>
      </p:sp>
      <p:sp>
        <p:nvSpPr>
          <p:cNvPr id="16" name="TextBox 15">
            <a:extLst>
              <a:ext uri="{FF2B5EF4-FFF2-40B4-BE49-F238E27FC236}">
                <a16:creationId xmlns:a16="http://schemas.microsoft.com/office/drawing/2014/main" id="{C810F940-8136-4CAE-8F8B-864AD981A95E}"/>
              </a:ext>
            </a:extLst>
          </p:cNvPr>
          <p:cNvSpPr txBox="1"/>
          <p:nvPr/>
        </p:nvSpPr>
        <p:spPr>
          <a:xfrm>
            <a:off x="5051943" y="1281007"/>
            <a:ext cx="2088114" cy="4832092"/>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Wednesday</a:t>
            </a:r>
            <a:r>
              <a:rPr lang="en-GB" sz="1400" b="1" dirty="0">
                <a:solidFill>
                  <a:schemeClr val="bg1"/>
                </a:solidFill>
                <a:latin typeface="Comic Sans MS" panose="030F0702030302020204" pitchFamily="66" charset="0"/>
              </a:rPr>
              <a:t> </a:t>
            </a:r>
          </a:p>
          <a:p>
            <a:r>
              <a:rPr lang="en-GB" sz="1400" b="1" i="1" dirty="0">
                <a:solidFill>
                  <a:schemeClr val="bg1"/>
                </a:solidFill>
                <a:latin typeface="Comic Sans MS" panose="030F0702030302020204" pitchFamily="66" charset="0"/>
              </a:rPr>
              <a:t>Am snack </a:t>
            </a:r>
          </a:p>
          <a:p>
            <a:r>
              <a:rPr lang="en-GB" sz="1400" dirty="0">
                <a:solidFill>
                  <a:schemeClr val="bg1"/>
                </a:solidFill>
                <a:latin typeface="Comic Sans MS" panose="030F0702030302020204" pitchFamily="66" charset="0"/>
              </a:rPr>
              <a:t>Cheese and crackers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Coconut cream Pineapple curry  </a:t>
            </a:r>
            <a:r>
              <a:rPr lang="en-GB" sz="1400" dirty="0">
                <a:solidFill>
                  <a:srgbClr val="00B050"/>
                </a:solidFill>
                <a:latin typeface="Comic Sans MS" panose="030F0702030302020204" pitchFamily="66" charset="0"/>
              </a:rPr>
              <a:t>V</a:t>
            </a:r>
          </a:p>
          <a:p>
            <a:r>
              <a:rPr lang="en-GB" sz="1400" dirty="0">
                <a:solidFill>
                  <a:schemeClr val="bg1"/>
                </a:solidFill>
                <a:latin typeface="Comic Sans MS" panose="030F0702030302020204" pitchFamily="66" charset="0"/>
              </a:rPr>
              <a:t>Naan bread</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Bananas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Pineapple/ blueberry</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Bean and veg enchilada </a:t>
            </a:r>
            <a:r>
              <a:rPr lang="en-GB" sz="1400" dirty="0">
                <a:solidFill>
                  <a:srgbClr val="00B050"/>
                </a:solidFill>
                <a:latin typeface="Comic Sans MS" panose="030F0702030302020204" pitchFamily="66" charset="0"/>
              </a:rPr>
              <a:t>V </a:t>
            </a:r>
          </a:p>
          <a:p>
            <a:endParaRPr lang="en-GB" sz="1400" dirty="0"/>
          </a:p>
        </p:txBody>
      </p:sp>
      <p:sp>
        <p:nvSpPr>
          <p:cNvPr id="17" name="TextBox 16">
            <a:extLst>
              <a:ext uri="{FF2B5EF4-FFF2-40B4-BE49-F238E27FC236}">
                <a16:creationId xmlns:a16="http://schemas.microsoft.com/office/drawing/2014/main" id="{469ECD5A-6815-49D7-8BA1-7D5DFDD31976}"/>
              </a:ext>
            </a:extLst>
          </p:cNvPr>
          <p:cNvSpPr txBox="1"/>
          <p:nvPr/>
        </p:nvSpPr>
        <p:spPr>
          <a:xfrm>
            <a:off x="7568159" y="1283557"/>
            <a:ext cx="2058850" cy="5262979"/>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rPr>
              <a:t>Thursday </a:t>
            </a:r>
          </a:p>
          <a:p>
            <a:r>
              <a:rPr lang="en-GB" sz="1400" b="1" i="1" dirty="0">
                <a:solidFill>
                  <a:schemeClr val="bg1"/>
                </a:solidFill>
                <a:latin typeface="Comic Sans MS" panose="030F0702030302020204" pitchFamily="66" charset="0"/>
              </a:rPr>
              <a:t>Am snack</a:t>
            </a:r>
          </a:p>
          <a:p>
            <a:r>
              <a:rPr lang="en-GB" sz="1400" dirty="0">
                <a:solidFill>
                  <a:schemeClr val="bg1"/>
                </a:solidFill>
                <a:latin typeface="Comic Sans MS" panose="030F0702030302020204" pitchFamily="66" charset="0"/>
              </a:rPr>
              <a:t>Breadsticks and cheese </a:t>
            </a:r>
          </a:p>
          <a:p>
            <a:endParaRPr lang="en-GB" sz="1400"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Lunch</a:t>
            </a:r>
          </a:p>
          <a:p>
            <a:r>
              <a:rPr lang="en-GB" sz="1400" dirty="0">
                <a:solidFill>
                  <a:schemeClr val="bg1"/>
                </a:solidFill>
                <a:latin typeface="Comic Sans MS" panose="030F0702030302020204" pitchFamily="66" charset="0"/>
              </a:rPr>
              <a:t>BBQ bean and sausage bake</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Linda McCartney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Yoghurt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Pm snack </a:t>
            </a:r>
          </a:p>
          <a:p>
            <a:r>
              <a:rPr lang="en-GB" sz="1400" dirty="0">
                <a:solidFill>
                  <a:schemeClr val="bg1"/>
                </a:solidFill>
                <a:latin typeface="Comic Sans MS" panose="030F0702030302020204" pitchFamily="66" charset="0"/>
              </a:rPr>
              <a:t>Banana / apple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Ham and cheese wraps </a:t>
            </a:r>
          </a:p>
          <a:p>
            <a:endParaRPr lang="en-GB" sz="1400" dirty="0">
              <a:solidFill>
                <a:schemeClr val="bg1"/>
              </a:solidFill>
              <a:latin typeface="Comic Sans MS" panose="030F0702030302020204" pitchFamily="66" charset="0"/>
            </a:endParaRPr>
          </a:p>
          <a:p>
            <a:endParaRPr lang="en-GB" sz="1400" dirty="0">
              <a:solidFill>
                <a:schemeClr val="bg1"/>
              </a:solidFill>
              <a:latin typeface="Comic Sans MS" panose="030F0702030302020204" pitchFamily="66" charset="0"/>
            </a:endParaRPr>
          </a:p>
          <a:p>
            <a:r>
              <a:rPr lang="en-GB" sz="1400" dirty="0">
                <a:solidFill>
                  <a:schemeClr val="bg1"/>
                </a:solidFill>
                <a:latin typeface="Comic Sans MS" panose="030F0702030302020204" pitchFamily="66" charset="0"/>
              </a:rPr>
              <a:t>(tofu nuggets) </a:t>
            </a:r>
            <a:r>
              <a:rPr lang="en-GB" sz="1400" dirty="0">
                <a:solidFill>
                  <a:srgbClr val="00B050"/>
                </a:solidFill>
                <a:latin typeface="Comic Sans MS" panose="030F0702030302020204" pitchFamily="66" charset="0"/>
              </a:rPr>
              <a:t>V</a:t>
            </a:r>
          </a:p>
          <a:p>
            <a:endParaRPr lang="en-GB" sz="1400" dirty="0">
              <a:solidFill>
                <a:schemeClr val="bg1"/>
              </a:solidFill>
              <a:latin typeface="Comic Sans MS" panose="030F0702030302020204" pitchFamily="66" charset="0"/>
            </a:endParaRPr>
          </a:p>
        </p:txBody>
      </p:sp>
      <p:sp>
        <p:nvSpPr>
          <p:cNvPr id="18" name="TextBox 17">
            <a:extLst>
              <a:ext uri="{FF2B5EF4-FFF2-40B4-BE49-F238E27FC236}">
                <a16:creationId xmlns:a16="http://schemas.microsoft.com/office/drawing/2014/main" id="{7E6BE924-1243-4E50-A0BD-A34B3C843880}"/>
              </a:ext>
            </a:extLst>
          </p:cNvPr>
          <p:cNvSpPr txBox="1"/>
          <p:nvPr/>
        </p:nvSpPr>
        <p:spPr>
          <a:xfrm>
            <a:off x="9898452" y="1337202"/>
            <a:ext cx="2116771" cy="5909310"/>
          </a:xfrm>
          <a:prstGeom prst="rect">
            <a:avLst/>
          </a:prstGeom>
          <a:noFill/>
        </p:spPr>
        <p:txBody>
          <a:bodyPr wrap="square" rtlCol="0">
            <a:spAutoFit/>
          </a:bodyPr>
          <a:lstStyle/>
          <a:p>
            <a:pPr algn="ctr"/>
            <a:r>
              <a:rPr lang="en-GB" sz="1400" b="1" u="sng" dirty="0">
                <a:solidFill>
                  <a:schemeClr val="bg1"/>
                </a:solidFill>
                <a:latin typeface="Comic Sans MS" panose="030F0702030302020204" pitchFamily="66" charset="0"/>
                <a:cs typeface="Aparajita" panose="020B0502040204020203" pitchFamily="18" charset="0"/>
              </a:rPr>
              <a:t>Friday </a:t>
            </a:r>
          </a:p>
          <a:p>
            <a:r>
              <a:rPr lang="en-GB" sz="1400" b="1" i="1" dirty="0">
                <a:solidFill>
                  <a:schemeClr val="bg1"/>
                </a:solidFill>
                <a:latin typeface="Comic Sans MS" panose="030F0702030302020204" pitchFamily="66" charset="0"/>
                <a:cs typeface="Aparajita" panose="020B0502040204020203" pitchFamily="18" charset="0"/>
              </a:rPr>
              <a:t>Am snack </a:t>
            </a:r>
          </a:p>
          <a:p>
            <a:r>
              <a:rPr lang="en-GB" sz="1400" dirty="0">
                <a:solidFill>
                  <a:schemeClr val="bg1"/>
                </a:solidFill>
                <a:latin typeface="Comic Sans MS" panose="030F0702030302020204" pitchFamily="66" charset="0"/>
              </a:rPr>
              <a:t>Pitta slices and Red pepper dip</a:t>
            </a:r>
          </a:p>
          <a:p>
            <a:endParaRPr lang="en-GB" sz="1400" dirty="0">
              <a:solidFill>
                <a:schemeClr val="bg1"/>
              </a:solidFill>
              <a:latin typeface="Comic Sans MS" panose="030F0702030302020204" pitchFamily="66" charset="0"/>
              <a:cs typeface="Aparajita" panose="020B0502040204020203" pitchFamily="18" charset="0"/>
            </a:endParaRPr>
          </a:p>
          <a:p>
            <a:r>
              <a:rPr lang="en-GB" sz="1400" b="1" i="1" dirty="0">
                <a:solidFill>
                  <a:schemeClr val="bg1"/>
                </a:solidFill>
                <a:latin typeface="Comic Sans MS" panose="030F0702030302020204" pitchFamily="66" charset="0"/>
                <a:cs typeface="Aparajita" panose="020B0502040204020203" pitchFamily="18" charset="0"/>
              </a:rPr>
              <a:t>Lunch</a:t>
            </a:r>
          </a:p>
          <a:p>
            <a:r>
              <a:rPr lang="en-GB" sz="1400" dirty="0">
                <a:solidFill>
                  <a:schemeClr val="bg1"/>
                </a:solidFill>
                <a:latin typeface="Comic Sans MS" panose="030F0702030302020204" pitchFamily="66" charset="0"/>
                <a:cs typeface="Aparajita" panose="020B0502040204020203" pitchFamily="18" charset="0"/>
              </a:rPr>
              <a:t>Sweet chilli meatballs and spaghetti </a:t>
            </a:r>
          </a:p>
          <a:p>
            <a:endParaRPr lang="en-GB" sz="1400" dirty="0">
              <a:solidFill>
                <a:schemeClr val="bg1"/>
              </a:solidFill>
              <a:latin typeface="Comic Sans MS" panose="030F0702030302020204" pitchFamily="66" charset="0"/>
              <a:cs typeface="Aparajita" panose="020B0502040204020203" pitchFamily="18" charset="0"/>
            </a:endParaRPr>
          </a:p>
          <a:p>
            <a:endParaRPr lang="en-GB" sz="1400" dirty="0">
              <a:solidFill>
                <a:schemeClr val="bg1"/>
              </a:solidFill>
              <a:latin typeface="Comic Sans MS" panose="030F0702030302020204" pitchFamily="66" charset="0"/>
              <a:cs typeface="Aparajita" panose="020B0502040204020203" pitchFamily="18" charset="0"/>
            </a:endParaRPr>
          </a:p>
          <a:p>
            <a:r>
              <a:rPr lang="en-GB" sz="1400" dirty="0" err="1">
                <a:solidFill>
                  <a:schemeClr val="bg1"/>
                </a:solidFill>
                <a:latin typeface="Comic Sans MS" panose="030F0702030302020204" pitchFamily="66" charset="0"/>
                <a:cs typeface="Aparajita" panose="020B0502040204020203" pitchFamily="18" charset="0"/>
              </a:rPr>
              <a:t>Vegetraian</a:t>
            </a:r>
            <a:r>
              <a:rPr lang="en-GB" sz="1400" dirty="0">
                <a:solidFill>
                  <a:schemeClr val="bg1"/>
                </a:solidFill>
                <a:latin typeface="Comic Sans MS" panose="030F0702030302020204" pitchFamily="66" charset="0"/>
                <a:cs typeface="Aparajita" panose="020B0502040204020203" pitchFamily="18" charset="0"/>
              </a:rPr>
              <a:t> meatballs </a:t>
            </a:r>
            <a:r>
              <a:rPr lang="en-GB" sz="1400" dirty="0">
                <a:solidFill>
                  <a:srgbClr val="00B050"/>
                </a:solidFill>
                <a:latin typeface="Comic Sans MS" panose="030F0702030302020204" pitchFamily="66" charset="0"/>
                <a:cs typeface="Aparajita" panose="020B0502040204020203" pitchFamily="18" charset="0"/>
              </a:rPr>
              <a:t>V</a:t>
            </a:r>
          </a:p>
          <a:p>
            <a:endParaRPr lang="en-GB" sz="1400" dirty="0">
              <a:solidFill>
                <a:schemeClr val="bg1"/>
              </a:solidFill>
              <a:latin typeface="Comic Sans MS" panose="030F0702030302020204" pitchFamily="66" charset="0"/>
              <a:cs typeface="Aparajita" panose="020B0502040204020203" pitchFamily="18" charset="0"/>
            </a:endParaRPr>
          </a:p>
          <a:p>
            <a:endParaRPr lang="en-GB" sz="1400" dirty="0">
              <a:solidFill>
                <a:schemeClr val="bg1"/>
              </a:solidFill>
              <a:latin typeface="Comic Sans MS" panose="030F0702030302020204" pitchFamily="66" charset="0"/>
              <a:cs typeface="Aparajita" panose="020B0502040204020203" pitchFamily="18" charset="0"/>
            </a:endParaRPr>
          </a:p>
          <a:p>
            <a:r>
              <a:rPr lang="en-GB" sz="1400" dirty="0">
                <a:solidFill>
                  <a:schemeClr val="bg1"/>
                </a:solidFill>
                <a:latin typeface="Comic Sans MS" panose="030F0702030302020204" pitchFamily="66" charset="0"/>
                <a:cs typeface="Aparajita" panose="020B0502040204020203" pitchFamily="18" charset="0"/>
              </a:rPr>
              <a:t>Upside down peach cake </a:t>
            </a:r>
          </a:p>
          <a:p>
            <a:endParaRPr lang="en-GB" sz="1400" dirty="0">
              <a:solidFill>
                <a:schemeClr val="bg1"/>
              </a:solidFill>
              <a:latin typeface="Comic Sans MS" panose="030F0702030302020204" pitchFamily="66" charset="0"/>
              <a:cs typeface="Aparajita" panose="020B0502040204020203" pitchFamily="18" charset="0"/>
            </a:endParaRPr>
          </a:p>
          <a:p>
            <a:endParaRPr lang="en-GB" sz="1400" b="1" i="1" dirty="0">
              <a:solidFill>
                <a:schemeClr val="bg1"/>
              </a:solidFill>
              <a:latin typeface="Comic Sans MS" panose="030F0702030302020204" pitchFamily="66" charset="0"/>
              <a:cs typeface="Aparajita" panose="020B0502040204020203" pitchFamily="18" charset="0"/>
            </a:endParaRPr>
          </a:p>
          <a:p>
            <a:r>
              <a:rPr lang="en-GB" sz="1400" b="1" i="1" dirty="0">
                <a:solidFill>
                  <a:schemeClr val="bg1"/>
                </a:solidFill>
                <a:latin typeface="Comic Sans MS" panose="030F0702030302020204" pitchFamily="66" charset="0"/>
                <a:cs typeface="Aparajita" panose="020B0502040204020203" pitchFamily="18" charset="0"/>
              </a:rPr>
              <a:t>Pm snack </a:t>
            </a:r>
          </a:p>
          <a:p>
            <a:r>
              <a:rPr lang="en-GB" sz="1400" dirty="0">
                <a:solidFill>
                  <a:schemeClr val="bg1"/>
                </a:solidFill>
                <a:latin typeface="Comic Sans MS" panose="030F0702030302020204" pitchFamily="66" charset="0"/>
                <a:cs typeface="Aparajita" panose="020B0502040204020203" pitchFamily="18" charset="0"/>
              </a:rPr>
              <a:t>Watermelon/pear </a:t>
            </a:r>
          </a:p>
          <a:p>
            <a:endParaRPr lang="en-GB" sz="1400" b="1" i="1" dirty="0">
              <a:solidFill>
                <a:schemeClr val="bg1"/>
              </a:solidFill>
              <a:latin typeface="Comic Sans MS" panose="030F0702030302020204" pitchFamily="66" charset="0"/>
            </a:endParaRPr>
          </a:p>
          <a:p>
            <a:r>
              <a:rPr lang="en-GB" sz="1400" b="1" i="1" dirty="0">
                <a:solidFill>
                  <a:schemeClr val="bg1"/>
                </a:solidFill>
                <a:latin typeface="Comic Sans MS" panose="030F0702030302020204" pitchFamily="66" charset="0"/>
              </a:rPr>
              <a:t>Light tea </a:t>
            </a:r>
          </a:p>
          <a:p>
            <a:endParaRPr lang="en-GB" sz="1400" dirty="0">
              <a:solidFill>
                <a:schemeClr val="bg1"/>
              </a:solidFill>
              <a:latin typeface="Comic Sans MS" panose="030F0702030302020204" pitchFamily="66" charset="0"/>
              <a:cs typeface="Aparajita" panose="020B0502040204020203" pitchFamily="18" charset="0"/>
            </a:endParaRPr>
          </a:p>
          <a:p>
            <a:r>
              <a:rPr lang="en-GB" sz="1400" dirty="0">
                <a:solidFill>
                  <a:schemeClr val="bg1"/>
                </a:solidFill>
                <a:latin typeface="Comic Sans MS" panose="030F0702030302020204" pitchFamily="66" charset="0"/>
                <a:cs typeface="Aparajita" panose="020B0502040204020203" pitchFamily="18" charset="0"/>
              </a:rPr>
              <a:t>Tuscan bean stew </a:t>
            </a:r>
            <a:r>
              <a:rPr lang="en-GB" sz="1400" dirty="0">
                <a:solidFill>
                  <a:srgbClr val="00B050"/>
                </a:solidFill>
                <a:latin typeface="Comic Sans MS" panose="030F0702030302020204" pitchFamily="66" charset="0"/>
                <a:cs typeface="Aparajita" panose="020B0502040204020203" pitchFamily="18" charset="0"/>
              </a:rPr>
              <a:t>V</a:t>
            </a:r>
          </a:p>
          <a:p>
            <a:endParaRPr lang="en-GB" sz="1400" dirty="0">
              <a:solidFill>
                <a:schemeClr val="bg1"/>
              </a:solidFill>
              <a:latin typeface="Comic Sans MS" panose="030F0702030302020204" pitchFamily="66" charset="0"/>
              <a:cs typeface="Aparajita" panose="020B0502040204020203" pitchFamily="18" charset="0"/>
            </a:endParaRPr>
          </a:p>
          <a:p>
            <a:endParaRPr lang="en-GB" sz="1400" dirty="0"/>
          </a:p>
          <a:p>
            <a:endParaRPr lang="en-GB" sz="1400" dirty="0"/>
          </a:p>
          <a:p>
            <a:endParaRPr lang="en-GB" sz="1400" dirty="0"/>
          </a:p>
        </p:txBody>
      </p:sp>
      <p:sp>
        <p:nvSpPr>
          <p:cNvPr id="20" name="Rectangle: Rounded Corners 19">
            <a:extLst>
              <a:ext uri="{FF2B5EF4-FFF2-40B4-BE49-F238E27FC236}">
                <a16:creationId xmlns:a16="http://schemas.microsoft.com/office/drawing/2014/main" id="{75FCC0FE-61AE-4FC6-B596-767CAFDF5C24}"/>
              </a:ext>
            </a:extLst>
          </p:cNvPr>
          <p:cNvSpPr/>
          <p:nvPr/>
        </p:nvSpPr>
        <p:spPr>
          <a:xfrm>
            <a:off x="65895" y="711659"/>
            <a:ext cx="7350281" cy="461582"/>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600" b="1" dirty="0">
                <a:solidFill>
                  <a:schemeClr val="bg1"/>
                </a:solidFill>
              </a:rPr>
              <a:t>Breakfast: Selection of cereals &amp; fruits. Wholemeal bread with a variety of spreads. </a:t>
            </a:r>
          </a:p>
        </p:txBody>
      </p:sp>
      <p:pic>
        <p:nvPicPr>
          <p:cNvPr id="21" name="Picture 20" descr="A close up of a logo&#10;&#10;Description automatically generated">
            <a:extLst>
              <a:ext uri="{FF2B5EF4-FFF2-40B4-BE49-F238E27FC236}">
                <a16:creationId xmlns:a16="http://schemas.microsoft.com/office/drawing/2014/main" id="{962B386B-E232-42FD-8BD8-1056F9A31E64}"/>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607665" y="1953554"/>
            <a:ext cx="290161" cy="298003"/>
          </a:xfrm>
          <a:prstGeom prst="rect">
            <a:avLst/>
          </a:prstGeom>
        </p:spPr>
      </p:pic>
      <p:pic>
        <p:nvPicPr>
          <p:cNvPr id="22" name="Picture 21" descr="A close up of a logo&#10;&#10;Description automatically generated">
            <a:extLst>
              <a:ext uri="{FF2B5EF4-FFF2-40B4-BE49-F238E27FC236}">
                <a16:creationId xmlns:a16="http://schemas.microsoft.com/office/drawing/2014/main" id="{EB0E80AB-8837-42F5-995D-66F1DA1A6539}"/>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972173" y="1937965"/>
            <a:ext cx="290161" cy="298003"/>
          </a:xfrm>
          <a:prstGeom prst="rect">
            <a:avLst/>
          </a:prstGeom>
        </p:spPr>
      </p:pic>
      <p:pic>
        <p:nvPicPr>
          <p:cNvPr id="23" name="Picture 22" descr="A close up of a logo&#10;&#10;Description automatically generated">
            <a:extLst>
              <a:ext uri="{FF2B5EF4-FFF2-40B4-BE49-F238E27FC236}">
                <a16:creationId xmlns:a16="http://schemas.microsoft.com/office/drawing/2014/main" id="{CC61756B-B3C2-407A-8BB0-470CEC106920}"/>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0923268" y="2054304"/>
            <a:ext cx="290161" cy="298003"/>
          </a:xfrm>
          <a:prstGeom prst="rect">
            <a:avLst/>
          </a:prstGeom>
        </p:spPr>
      </p:pic>
      <p:pic>
        <p:nvPicPr>
          <p:cNvPr id="24" name="Picture 23" descr="A close up of a logo&#10;&#10;Description automatically generated">
            <a:extLst>
              <a:ext uri="{FF2B5EF4-FFF2-40B4-BE49-F238E27FC236}">
                <a16:creationId xmlns:a16="http://schemas.microsoft.com/office/drawing/2014/main" id="{291C7F25-7925-4431-BB44-96F905D0C475}"/>
              </a:ext>
            </a:extLst>
          </p:cNvPr>
          <p:cNvPicPr>
            <a:picLocks noChangeAspect="1"/>
          </p:cNvPicPr>
          <p:nvPr/>
        </p:nvPicPr>
        <p:blipFill rotWithShape="1">
          <a:blip r:embed="rId2">
            <a:extLst>
              <a:ext uri="{28A0092B-C50C-407E-A947-70E740481C1C}">
                <a14:useLocalDpi xmlns:a14="http://schemas.microsoft.com/office/drawing/2010/main" val="0"/>
              </a:ext>
            </a:extLst>
          </a:blip>
          <a:srcRect l="25718" t="23125" r="59735" b="57958"/>
          <a:stretch/>
        </p:blipFill>
        <p:spPr>
          <a:xfrm>
            <a:off x="4466150" y="1979144"/>
            <a:ext cx="294866" cy="302709"/>
          </a:xfrm>
          <a:prstGeom prst="rect">
            <a:avLst/>
          </a:prstGeom>
        </p:spPr>
      </p:pic>
      <p:pic>
        <p:nvPicPr>
          <p:cNvPr id="25" name="Picture 24" descr="A close up of a logo&#10;&#10;Description automatically generated">
            <a:extLst>
              <a:ext uri="{FF2B5EF4-FFF2-40B4-BE49-F238E27FC236}">
                <a16:creationId xmlns:a16="http://schemas.microsoft.com/office/drawing/2014/main" id="{90C26051-FE34-4963-97A7-CADF6DB4644D}"/>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6934669" y="1955123"/>
            <a:ext cx="287024" cy="294866"/>
          </a:xfrm>
          <a:prstGeom prst="rect">
            <a:avLst/>
          </a:prstGeom>
        </p:spPr>
      </p:pic>
      <p:pic>
        <p:nvPicPr>
          <p:cNvPr id="26" name="Picture 25" descr="A close up of a logo&#10;&#10;Description automatically generated">
            <a:extLst>
              <a:ext uri="{FF2B5EF4-FFF2-40B4-BE49-F238E27FC236}">
                <a16:creationId xmlns:a16="http://schemas.microsoft.com/office/drawing/2014/main" id="{84E37F66-2F77-4B9C-B519-787EC0EA0DF2}"/>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9299177" y="1941102"/>
            <a:ext cx="287024" cy="294866"/>
          </a:xfrm>
          <a:prstGeom prst="rect">
            <a:avLst/>
          </a:prstGeom>
        </p:spPr>
      </p:pic>
      <p:pic>
        <p:nvPicPr>
          <p:cNvPr id="27" name="Picture 26" descr="A close up of a logo&#10;&#10;Description automatically generated">
            <a:extLst>
              <a:ext uri="{FF2B5EF4-FFF2-40B4-BE49-F238E27FC236}">
                <a16:creationId xmlns:a16="http://schemas.microsoft.com/office/drawing/2014/main" id="{AFDBC65D-419F-4379-9637-09643FF35F17}"/>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1961849" y="2036242"/>
            <a:ext cx="287024" cy="294866"/>
          </a:xfrm>
          <a:prstGeom prst="rect">
            <a:avLst/>
          </a:prstGeom>
        </p:spPr>
      </p:pic>
      <p:pic>
        <p:nvPicPr>
          <p:cNvPr id="28" name="Picture 27" descr="A close up of a logo&#10;&#10;Description automatically generated">
            <a:extLst>
              <a:ext uri="{FF2B5EF4-FFF2-40B4-BE49-F238E27FC236}">
                <a16:creationId xmlns:a16="http://schemas.microsoft.com/office/drawing/2014/main" id="{6CDBAF90-7429-4AF2-8352-8B327863910C}"/>
              </a:ext>
            </a:extLst>
          </p:cNvPr>
          <p:cNvPicPr>
            <a:picLocks noChangeAspect="1"/>
          </p:cNvPicPr>
          <p:nvPr/>
        </p:nvPicPr>
        <p:blipFill rotWithShape="1">
          <a:blip r:embed="rId2">
            <a:extLst>
              <a:ext uri="{28A0092B-C50C-407E-A947-70E740481C1C}">
                <a14:useLocalDpi xmlns:a14="http://schemas.microsoft.com/office/drawing/2010/main" val="0"/>
              </a:ext>
            </a:extLst>
          </a:blip>
          <a:srcRect l="67868" t="70540" r="17120" b="10925"/>
          <a:stretch/>
        </p:blipFill>
        <p:spPr>
          <a:xfrm>
            <a:off x="11287115" y="2054304"/>
            <a:ext cx="304288" cy="296604"/>
          </a:xfrm>
          <a:prstGeom prst="rect">
            <a:avLst/>
          </a:prstGeom>
        </p:spPr>
      </p:pic>
      <p:pic>
        <p:nvPicPr>
          <p:cNvPr id="29" name="Picture 28" descr="A close up of a logo&#10;&#10;Description automatically generated">
            <a:extLst>
              <a:ext uri="{FF2B5EF4-FFF2-40B4-BE49-F238E27FC236}">
                <a16:creationId xmlns:a16="http://schemas.microsoft.com/office/drawing/2014/main" id="{3A9E34F8-9730-44DA-8212-AE3C81AB0D2B}"/>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1628016" y="3068596"/>
            <a:ext cx="287024" cy="294866"/>
          </a:xfrm>
          <a:prstGeom prst="rect">
            <a:avLst/>
          </a:prstGeom>
        </p:spPr>
      </p:pic>
      <p:pic>
        <p:nvPicPr>
          <p:cNvPr id="30" name="Picture 29" descr="A close up of a logo&#10;&#10;Description automatically generated">
            <a:extLst>
              <a:ext uri="{FF2B5EF4-FFF2-40B4-BE49-F238E27FC236}">
                <a16:creationId xmlns:a16="http://schemas.microsoft.com/office/drawing/2014/main" id="{EB8E25D9-913D-451A-9F89-84D2AB723F7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297223" y="3059186"/>
            <a:ext cx="290161" cy="298003"/>
          </a:xfrm>
          <a:prstGeom prst="rect">
            <a:avLst/>
          </a:prstGeom>
        </p:spPr>
      </p:pic>
      <p:pic>
        <p:nvPicPr>
          <p:cNvPr id="31" name="Picture 30" descr="A close up of a logo&#10;&#10;Description automatically generated">
            <a:extLst>
              <a:ext uri="{FF2B5EF4-FFF2-40B4-BE49-F238E27FC236}">
                <a16:creationId xmlns:a16="http://schemas.microsoft.com/office/drawing/2014/main" id="{88010087-7ADC-4DCB-96F0-22A9E27083A2}"/>
              </a:ext>
            </a:extLst>
          </p:cNvPr>
          <p:cNvPicPr>
            <a:picLocks noChangeAspect="1"/>
          </p:cNvPicPr>
          <p:nvPr/>
        </p:nvPicPr>
        <p:blipFill rotWithShape="1">
          <a:blip r:embed="rId2">
            <a:extLst>
              <a:ext uri="{28A0092B-C50C-407E-A947-70E740481C1C}">
                <a14:useLocalDpi xmlns:a14="http://schemas.microsoft.com/office/drawing/2010/main" val="0"/>
              </a:ext>
            </a:extLst>
          </a:blip>
          <a:srcRect l="59627" t="47282" r="25802" b="34937"/>
          <a:stretch/>
        </p:blipFill>
        <p:spPr>
          <a:xfrm>
            <a:off x="1953934" y="3068596"/>
            <a:ext cx="299573" cy="288593"/>
          </a:xfrm>
          <a:prstGeom prst="rect">
            <a:avLst/>
          </a:prstGeom>
        </p:spPr>
      </p:pic>
      <p:pic>
        <p:nvPicPr>
          <p:cNvPr id="32" name="Picture 31" descr="A close up of a logo&#10;&#10;Description automatically generated">
            <a:extLst>
              <a:ext uri="{FF2B5EF4-FFF2-40B4-BE49-F238E27FC236}">
                <a16:creationId xmlns:a16="http://schemas.microsoft.com/office/drawing/2014/main" id="{F4F39BB9-3A0C-48B5-A40F-949E0A98D4AA}"/>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553663" y="5318417"/>
            <a:ext cx="290161" cy="298003"/>
          </a:xfrm>
          <a:prstGeom prst="rect">
            <a:avLst/>
          </a:prstGeom>
        </p:spPr>
      </p:pic>
      <p:pic>
        <p:nvPicPr>
          <p:cNvPr id="33" name="Picture 32" descr="A close up of a logo&#10;&#10;Description automatically generated">
            <a:extLst>
              <a:ext uri="{FF2B5EF4-FFF2-40B4-BE49-F238E27FC236}">
                <a16:creationId xmlns:a16="http://schemas.microsoft.com/office/drawing/2014/main" id="{68630AE9-E020-472D-BCCB-076DCDCF033E}"/>
              </a:ext>
            </a:extLst>
          </p:cNvPr>
          <p:cNvPicPr>
            <a:picLocks noChangeAspect="1"/>
          </p:cNvPicPr>
          <p:nvPr/>
        </p:nvPicPr>
        <p:blipFill rotWithShape="1">
          <a:blip r:embed="rId2">
            <a:extLst>
              <a:ext uri="{28A0092B-C50C-407E-A947-70E740481C1C}">
                <a14:useLocalDpi xmlns:a14="http://schemas.microsoft.com/office/drawing/2010/main" val="0"/>
              </a:ext>
            </a:extLst>
          </a:blip>
          <a:srcRect l="8468" t="47643" r="76830" b="34224"/>
          <a:stretch/>
        </p:blipFill>
        <p:spPr>
          <a:xfrm>
            <a:off x="1897459" y="5318417"/>
            <a:ext cx="298004" cy="290161"/>
          </a:xfrm>
          <a:prstGeom prst="rect">
            <a:avLst/>
          </a:prstGeom>
        </p:spPr>
      </p:pic>
      <p:pic>
        <p:nvPicPr>
          <p:cNvPr id="34" name="Picture 33" descr="A close up of a logo&#10;&#10;Description automatically generated">
            <a:extLst>
              <a:ext uri="{FF2B5EF4-FFF2-40B4-BE49-F238E27FC236}">
                <a16:creationId xmlns:a16="http://schemas.microsoft.com/office/drawing/2014/main" id="{510C6C5F-FE98-4BE1-976B-083617210AA4}"/>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3774718" y="2866395"/>
            <a:ext cx="290161" cy="298003"/>
          </a:xfrm>
          <a:prstGeom prst="rect">
            <a:avLst/>
          </a:prstGeom>
        </p:spPr>
      </p:pic>
      <p:pic>
        <p:nvPicPr>
          <p:cNvPr id="35" name="Picture 34" descr="A close up of a logo&#10;&#10;Description automatically generated">
            <a:extLst>
              <a:ext uri="{FF2B5EF4-FFF2-40B4-BE49-F238E27FC236}">
                <a16:creationId xmlns:a16="http://schemas.microsoft.com/office/drawing/2014/main" id="{470223D2-12BF-457B-92F0-0832301D2A02}"/>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4117430" y="2869089"/>
            <a:ext cx="287024" cy="294866"/>
          </a:xfrm>
          <a:prstGeom prst="rect">
            <a:avLst/>
          </a:prstGeom>
        </p:spPr>
      </p:pic>
      <p:pic>
        <p:nvPicPr>
          <p:cNvPr id="36" name="Picture 35" descr="A close up of a logo&#10;&#10;Description automatically generated">
            <a:extLst>
              <a:ext uri="{FF2B5EF4-FFF2-40B4-BE49-F238E27FC236}">
                <a16:creationId xmlns:a16="http://schemas.microsoft.com/office/drawing/2014/main" id="{D4567A4B-2323-4D5F-84BD-D239182A1B3E}"/>
              </a:ext>
            </a:extLst>
          </p:cNvPr>
          <p:cNvPicPr>
            <a:picLocks noChangeAspect="1"/>
          </p:cNvPicPr>
          <p:nvPr/>
        </p:nvPicPr>
        <p:blipFill rotWithShape="1">
          <a:blip r:embed="rId2">
            <a:extLst>
              <a:ext uri="{28A0092B-C50C-407E-A947-70E740481C1C}">
                <a14:useLocalDpi xmlns:a14="http://schemas.microsoft.com/office/drawing/2010/main" val="0"/>
              </a:ext>
            </a:extLst>
          </a:blip>
          <a:srcRect l="67868" t="70540" r="17120" b="10925"/>
          <a:stretch/>
        </p:blipFill>
        <p:spPr>
          <a:xfrm>
            <a:off x="4456728" y="2866395"/>
            <a:ext cx="304288" cy="296604"/>
          </a:xfrm>
          <a:prstGeom prst="rect">
            <a:avLst/>
          </a:prstGeom>
        </p:spPr>
      </p:pic>
      <p:pic>
        <p:nvPicPr>
          <p:cNvPr id="37" name="Picture 36" descr="A close up of a logo&#10;&#10;Description automatically generated">
            <a:extLst>
              <a:ext uri="{FF2B5EF4-FFF2-40B4-BE49-F238E27FC236}">
                <a16:creationId xmlns:a16="http://schemas.microsoft.com/office/drawing/2014/main" id="{9A8D06EF-743C-45B7-888E-3AD990EA8652}"/>
              </a:ext>
            </a:extLst>
          </p:cNvPr>
          <p:cNvPicPr>
            <a:picLocks noChangeAspect="1"/>
          </p:cNvPicPr>
          <p:nvPr/>
        </p:nvPicPr>
        <p:blipFill rotWithShape="1">
          <a:blip r:embed="rId2">
            <a:extLst>
              <a:ext uri="{28A0092B-C50C-407E-A947-70E740481C1C}">
                <a14:useLocalDpi xmlns:a14="http://schemas.microsoft.com/office/drawing/2010/main" val="0"/>
              </a:ext>
            </a:extLst>
          </a:blip>
          <a:srcRect l="76425" t="23593" r="8873" b="58274"/>
          <a:stretch/>
        </p:blipFill>
        <p:spPr>
          <a:xfrm>
            <a:off x="4463012" y="3238217"/>
            <a:ext cx="298004" cy="290162"/>
          </a:xfrm>
          <a:prstGeom prst="rect">
            <a:avLst/>
          </a:prstGeom>
        </p:spPr>
      </p:pic>
      <p:pic>
        <p:nvPicPr>
          <p:cNvPr id="38" name="Picture 37" descr="A close up of a logo&#10;&#10;Description automatically generated">
            <a:extLst>
              <a:ext uri="{FF2B5EF4-FFF2-40B4-BE49-F238E27FC236}">
                <a16:creationId xmlns:a16="http://schemas.microsoft.com/office/drawing/2014/main" id="{022A4286-107B-4FE7-9946-99DAB04934C2}"/>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4109802" y="5418118"/>
            <a:ext cx="290161" cy="298003"/>
          </a:xfrm>
          <a:prstGeom prst="rect">
            <a:avLst/>
          </a:prstGeom>
        </p:spPr>
      </p:pic>
      <p:pic>
        <p:nvPicPr>
          <p:cNvPr id="39" name="Picture 38" descr="A close up of a logo&#10;&#10;Description automatically generated">
            <a:extLst>
              <a:ext uri="{FF2B5EF4-FFF2-40B4-BE49-F238E27FC236}">
                <a16:creationId xmlns:a16="http://schemas.microsoft.com/office/drawing/2014/main" id="{75CD759E-D7B0-4756-AF0A-8B2DC5EF4C1D}"/>
              </a:ext>
            </a:extLst>
          </p:cNvPr>
          <p:cNvPicPr>
            <a:picLocks noChangeAspect="1"/>
          </p:cNvPicPr>
          <p:nvPr/>
        </p:nvPicPr>
        <p:blipFill rotWithShape="1">
          <a:blip r:embed="rId2">
            <a:extLst>
              <a:ext uri="{28A0092B-C50C-407E-A947-70E740481C1C}">
                <a14:useLocalDpi xmlns:a14="http://schemas.microsoft.com/office/drawing/2010/main" val="0"/>
              </a:ext>
            </a:extLst>
          </a:blip>
          <a:srcRect l="25718" t="23125" r="59735" b="57958"/>
          <a:stretch/>
        </p:blipFill>
        <p:spPr>
          <a:xfrm>
            <a:off x="4446630" y="5413412"/>
            <a:ext cx="294866" cy="302709"/>
          </a:xfrm>
          <a:prstGeom prst="rect">
            <a:avLst/>
          </a:prstGeom>
        </p:spPr>
      </p:pic>
      <p:pic>
        <p:nvPicPr>
          <p:cNvPr id="40" name="Picture 39" descr="A close up of a logo&#10;&#10;Description automatically generated">
            <a:extLst>
              <a:ext uri="{FF2B5EF4-FFF2-40B4-BE49-F238E27FC236}">
                <a16:creationId xmlns:a16="http://schemas.microsoft.com/office/drawing/2014/main" id="{52D4BF68-57E5-43D4-85A9-9E567F051F1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693875" y="5962654"/>
            <a:ext cx="290161" cy="298003"/>
          </a:xfrm>
          <a:prstGeom prst="rect">
            <a:avLst/>
          </a:prstGeom>
        </p:spPr>
      </p:pic>
      <p:pic>
        <p:nvPicPr>
          <p:cNvPr id="41" name="Picture 40" descr="A close up of a logo&#10;&#10;Description automatically generated">
            <a:extLst>
              <a:ext uri="{FF2B5EF4-FFF2-40B4-BE49-F238E27FC236}">
                <a16:creationId xmlns:a16="http://schemas.microsoft.com/office/drawing/2014/main" id="{DE9C4777-61C4-415D-AFB7-72D77438AD7E}"/>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6237975" y="3142580"/>
            <a:ext cx="290161" cy="298003"/>
          </a:xfrm>
          <a:prstGeom prst="rect">
            <a:avLst/>
          </a:prstGeom>
        </p:spPr>
      </p:pic>
      <p:pic>
        <p:nvPicPr>
          <p:cNvPr id="42" name="Picture 41" descr="A close up of a logo&#10;&#10;Description automatically generated">
            <a:extLst>
              <a:ext uri="{FF2B5EF4-FFF2-40B4-BE49-F238E27FC236}">
                <a16:creationId xmlns:a16="http://schemas.microsoft.com/office/drawing/2014/main" id="{8B75BED5-674B-4D80-B864-EE3C2C81BB64}"/>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6593289" y="3144148"/>
            <a:ext cx="287024" cy="294866"/>
          </a:xfrm>
          <a:prstGeom prst="rect">
            <a:avLst/>
          </a:prstGeom>
        </p:spPr>
      </p:pic>
      <p:pic>
        <p:nvPicPr>
          <p:cNvPr id="43" name="Picture 42" descr="A close up of a logo&#10;&#10;Description automatically generated">
            <a:extLst>
              <a:ext uri="{FF2B5EF4-FFF2-40B4-BE49-F238E27FC236}">
                <a16:creationId xmlns:a16="http://schemas.microsoft.com/office/drawing/2014/main" id="{F86BDF3E-25A3-4FF9-B16F-78F19E6C2629}"/>
              </a:ext>
            </a:extLst>
          </p:cNvPr>
          <p:cNvPicPr>
            <a:picLocks noChangeAspect="1"/>
          </p:cNvPicPr>
          <p:nvPr/>
        </p:nvPicPr>
        <p:blipFill rotWithShape="1">
          <a:blip r:embed="rId2">
            <a:extLst>
              <a:ext uri="{28A0092B-C50C-407E-A947-70E740481C1C}">
                <a14:useLocalDpi xmlns:a14="http://schemas.microsoft.com/office/drawing/2010/main" val="0"/>
              </a:ext>
            </a:extLst>
          </a:blip>
          <a:srcRect l="25450" t="47226" r="59848" b="34347"/>
          <a:stretch/>
        </p:blipFill>
        <p:spPr>
          <a:xfrm>
            <a:off x="6935092" y="3141797"/>
            <a:ext cx="298004" cy="294866"/>
          </a:xfrm>
          <a:prstGeom prst="rect">
            <a:avLst/>
          </a:prstGeom>
        </p:spPr>
      </p:pic>
      <p:pic>
        <p:nvPicPr>
          <p:cNvPr id="44" name="Picture 43" descr="A close up of a logo&#10;&#10;Description automatically generated">
            <a:extLst>
              <a:ext uri="{FF2B5EF4-FFF2-40B4-BE49-F238E27FC236}">
                <a16:creationId xmlns:a16="http://schemas.microsoft.com/office/drawing/2014/main" id="{82158041-C887-47EE-9875-A285B9BA9E6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0928550" y="3157968"/>
            <a:ext cx="290161" cy="298003"/>
          </a:xfrm>
          <a:prstGeom prst="rect">
            <a:avLst/>
          </a:prstGeom>
        </p:spPr>
      </p:pic>
      <p:pic>
        <p:nvPicPr>
          <p:cNvPr id="45" name="Picture 44" descr="A close up of a logo&#10;&#10;Description automatically generated">
            <a:extLst>
              <a:ext uri="{FF2B5EF4-FFF2-40B4-BE49-F238E27FC236}">
                <a16:creationId xmlns:a16="http://schemas.microsoft.com/office/drawing/2014/main" id="{CB2BA633-4094-40AE-9347-EDA47D9EC8E9}"/>
              </a:ext>
            </a:extLst>
          </p:cNvPr>
          <p:cNvPicPr>
            <a:picLocks noChangeAspect="1"/>
          </p:cNvPicPr>
          <p:nvPr/>
        </p:nvPicPr>
        <p:blipFill rotWithShape="1">
          <a:blip r:embed="rId2">
            <a:extLst>
              <a:ext uri="{28A0092B-C50C-407E-A947-70E740481C1C}">
                <a14:useLocalDpi xmlns:a14="http://schemas.microsoft.com/office/drawing/2010/main" val="0"/>
              </a:ext>
            </a:extLst>
          </a:blip>
          <a:srcRect l="76425" t="23593" r="8873" b="58274"/>
          <a:stretch/>
        </p:blipFill>
        <p:spPr>
          <a:xfrm>
            <a:off x="11283301" y="3146501"/>
            <a:ext cx="298004" cy="290162"/>
          </a:xfrm>
          <a:prstGeom prst="rect">
            <a:avLst/>
          </a:prstGeom>
        </p:spPr>
      </p:pic>
      <p:pic>
        <p:nvPicPr>
          <p:cNvPr id="46" name="Picture 45" descr="A close up of a logo&#10;&#10;Description automatically generated">
            <a:extLst>
              <a:ext uri="{FF2B5EF4-FFF2-40B4-BE49-F238E27FC236}">
                <a16:creationId xmlns:a16="http://schemas.microsoft.com/office/drawing/2014/main" id="{A33C27B5-6DFA-4E1D-A904-1BF6B5C6FBCE}"/>
              </a:ext>
            </a:extLst>
          </p:cNvPr>
          <p:cNvPicPr>
            <a:picLocks noChangeAspect="1"/>
          </p:cNvPicPr>
          <p:nvPr/>
        </p:nvPicPr>
        <p:blipFill rotWithShape="1">
          <a:blip r:embed="rId2">
            <a:extLst>
              <a:ext uri="{28A0092B-C50C-407E-A947-70E740481C1C}">
                <a14:useLocalDpi xmlns:a14="http://schemas.microsoft.com/office/drawing/2010/main" val="0"/>
              </a:ext>
            </a:extLst>
          </a:blip>
          <a:srcRect l="16899" t="70886" r="68322" b="11079"/>
          <a:stretch/>
        </p:blipFill>
        <p:spPr>
          <a:xfrm>
            <a:off x="11641973" y="3157968"/>
            <a:ext cx="299573" cy="288593"/>
          </a:xfrm>
          <a:prstGeom prst="rect">
            <a:avLst/>
          </a:prstGeom>
        </p:spPr>
      </p:pic>
      <p:pic>
        <p:nvPicPr>
          <p:cNvPr id="47" name="Picture 46" descr="A close up of a logo&#10;&#10;Description automatically generated">
            <a:extLst>
              <a:ext uri="{FF2B5EF4-FFF2-40B4-BE49-F238E27FC236}">
                <a16:creationId xmlns:a16="http://schemas.microsoft.com/office/drawing/2014/main" id="{4CA2D0D1-B82F-45B0-BAAA-BD7B5928E7E3}"/>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907559" y="6262828"/>
            <a:ext cx="290161" cy="298003"/>
          </a:xfrm>
          <a:prstGeom prst="rect">
            <a:avLst/>
          </a:prstGeom>
        </p:spPr>
      </p:pic>
      <p:pic>
        <p:nvPicPr>
          <p:cNvPr id="48" name="Picture 47" descr="A close up of a logo&#10;&#10;Description automatically generated">
            <a:extLst>
              <a:ext uri="{FF2B5EF4-FFF2-40B4-BE49-F238E27FC236}">
                <a16:creationId xmlns:a16="http://schemas.microsoft.com/office/drawing/2014/main" id="{A5676683-1F74-4DD1-8CEA-CBBA6FC2B25F}"/>
              </a:ext>
            </a:extLst>
          </p:cNvPr>
          <p:cNvPicPr>
            <a:picLocks noChangeAspect="1"/>
          </p:cNvPicPr>
          <p:nvPr/>
        </p:nvPicPr>
        <p:blipFill rotWithShape="1">
          <a:blip r:embed="rId2">
            <a:extLst>
              <a:ext uri="{28A0092B-C50C-407E-A947-70E740481C1C}">
                <a14:useLocalDpi xmlns:a14="http://schemas.microsoft.com/office/drawing/2010/main" val="0"/>
              </a:ext>
            </a:extLst>
          </a:blip>
          <a:srcRect l="16899" t="70886" r="68322" b="11079"/>
          <a:stretch/>
        </p:blipFill>
        <p:spPr>
          <a:xfrm>
            <a:off x="9250775" y="6254789"/>
            <a:ext cx="299573" cy="288593"/>
          </a:xfrm>
          <a:prstGeom prst="rect">
            <a:avLst/>
          </a:prstGeom>
        </p:spPr>
      </p:pic>
      <p:pic>
        <p:nvPicPr>
          <p:cNvPr id="49" name="Picture 48" descr="A close up of a logo&#10;&#10;Description automatically generated">
            <a:extLst>
              <a:ext uri="{FF2B5EF4-FFF2-40B4-BE49-F238E27FC236}">
                <a16:creationId xmlns:a16="http://schemas.microsoft.com/office/drawing/2014/main" id="{C4DB8D25-6739-4D59-BD2F-C2B37DEEDC9E}"/>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907560" y="5608578"/>
            <a:ext cx="290161" cy="298003"/>
          </a:xfrm>
          <a:prstGeom prst="rect">
            <a:avLst/>
          </a:prstGeom>
        </p:spPr>
      </p:pic>
      <p:pic>
        <p:nvPicPr>
          <p:cNvPr id="50" name="Picture 49" descr="A close up of a logo&#10;&#10;Description automatically generated">
            <a:extLst>
              <a:ext uri="{FF2B5EF4-FFF2-40B4-BE49-F238E27FC236}">
                <a16:creationId xmlns:a16="http://schemas.microsoft.com/office/drawing/2014/main" id="{4A9AAD99-A728-44D8-B9C5-8E9F8B1EEF15}"/>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9235242" y="5608578"/>
            <a:ext cx="287024" cy="294866"/>
          </a:xfrm>
          <a:prstGeom prst="rect">
            <a:avLst/>
          </a:prstGeom>
        </p:spPr>
      </p:pic>
      <p:pic>
        <p:nvPicPr>
          <p:cNvPr id="51" name="Picture 50" descr="A close up of a logo&#10;&#10;Description automatically generated">
            <a:extLst>
              <a:ext uri="{FF2B5EF4-FFF2-40B4-BE49-F238E27FC236}">
                <a16:creationId xmlns:a16="http://schemas.microsoft.com/office/drawing/2014/main" id="{EE4F71A6-1FBC-4C96-82D8-A725537F18CF}"/>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1973145" y="3429000"/>
            <a:ext cx="287024" cy="294866"/>
          </a:xfrm>
          <a:prstGeom prst="rect">
            <a:avLst/>
          </a:prstGeom>
        </p:spPr>
      </p:pic>
      <p:pic>
        <p:nvPicPr>
          <p:cNvPr id="52" name="Picture 51" descr="A close up of a logo&#10;&#10;Description automatically generated">
            <a:extLst>
              <a:ext uri="{FF2B5EF4-FFF2-40B4-BE49-F238E27FC236}">
                <a16:creationId xmlns:a16="http://schemas.microsoft.com/office/drawing/2014/main" id="{18C106EA-4575-4C1E-BDE6-E7846393B66C}"/>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9311181" y="3875335"/>
            <a:ext cx="287024" cy="294866"/>
          </a:xfrm>
          <a:prstGeom prst="rect">
            <a:avLst/>
          </a:prstGeom>
        </p:spPr>
      </p:pic>
      <p:pic>
        <p:nvPicPr>
          <p:cNvPr id="53" name="Picture 52" descr="A close up of a logo&#10;&#10;Description automatically generated">
            <a:extLst>
              <a:ext uri="{FF2B5EF4-FFF2-40B4-BE49-F238E27FC236}">
                <a16:creationId xmlns:a16="http://schemas.microsoft.com/office/drawing/2014/main" id="{FDB6510C-917E-45B2-AEB8-2F2503DEA946}"/>
              </a:ext>
            </a:extLst>
          </p:cNvPr>
          <p:cNvPicPr>
            <a:picLocks noChangeAspect="1"/>
          </p:cNvPicPr>
          <p:nvPr/>
        </p:nvPicPr>
        <p:blipFill rotWithShape="1">
          <a:blip r:embed="rId2">
            <a:extLst>
              <a:ext uri="{28A0092B-C50C-407E-A947-70E740481C1C}">
                <a14:useLocalDpi xmlns:a14="http://schemas.microsoft.com/office/drawing/2010/main" val="0"/>
              </a:ext>
            </a:extLst>
          </a:blip>
          <a:srcRect l="76425" t="23593" r="8873" b="58274"/>
          <a:stretch/>
        </p:blipFill>
        <p:spPr>
          <a:xfrm>
            <a:off x="11660577" y="4381633"/>
            <a:ext cx="298004" cy="290162"/>
          </a:xfrm>
          <a:prstGeom prst="rect">
            <a:avLst/>
          </a:prstGeom>
        </p:spPr>
      </p:pic>
      <p:pic>
        <p:nvPicPr>
          <p:cNvPr id="54" name="Picture 53" descr="A close up of a logo&#10;&#10;Description automatically generated">
            <a:extLst>
              <a:ext uri="{FF2B5EF4-FFF2-40B4-BE49-F238E27FC236}">
                <a16:creationId xmlns:a16="http://schemas.microsoft.com/office/drawing/2014/main" id="{240F3F5A-B914-4F41-A704-0B6EAC2C0144}"/>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1283301" y="4388756"/>
            <a:ext cx="290161" cy="298003"/>
          </a:xfrm>
          <a:prstGeom prst="rect">
            <a:avLst/>
          </a:prstGeom>
        </p:spPr>
      </p:pic>
      <p:pic>
        <p:nvPicPr>
          <p:cNvPr id="55" name="Picture 54" descr="A close up of a logo&#10;&#10;Description automatically generated">
            <a:extLst>
              <a:ext uri="{FF2B5EF4-FFF2-40B4-BE49-F238E27FC236}">
                <a16:creationId xmlns:a16="http://schemas.microsoft.com/office/drawing/2014/main" id="{C4757407-3987-4D95-8FB6-21D6984FA3A3}"/>
              </a:ext>
            </a:extLst>
          </p:cNvPr>
          <p:cNvPicPr>
            <a:picLocks noChangeAspect="1"/>
          </p:cNvPicPr>
          <p:nvPr/>
        </p:nvPicPr>
        <p:blipFill rotWithShape="1">
          <a:blip r:embed="rId2">
            <a:extLst>
              <a:ext uri="{28A0092B-C50C-407E-A947-70E740481C1C}">
                <a14:useLocalDpi xmlns:a14="http://schemas.microsoft.com/office/drawing/2010/main" val="0"/>
              </a:ext>
            </a:extLst>
          </a:blip>
          <a:srcRect l="42762" t="47434" r="43078" b="34139"/>
          <a:stretch/>
        </p:blipFill>
        <p:spPr>
          <a:xfrm>
            <a:off x="11657561" y="2054304"/>
            <a:ext cx="287024" cy="294866"/>
          </a:xfrm>
          <a:prstGeom prst="rect">
            <a:avLst/>
          </a:prstGeom>
        </p:spPr>
      </p:pic>
      <p:cxnSp>
        <p:nvCxnSpPr>
          <p:cNvPr id="56" name="Straight Connector 55">
            <a:extLst>
              <a:ext uri="{FF2B5EF4-FFF2-40B4-BE49-F238E27FC236}">
                <a16:creationId xmlns:a16="http://schemas.microsoft.com/office/drawing/2014/main" id="{54AA3D38-E73D-4977-9ED5-4F3083675BF0}"/>
              </a:ext>
            </a:extLst>
          </p:cNvPr>
          <p:cNvCxnSpPr/>
          <p:nvPr/>
        </p:nvCxnSpPr>
        <p:spPr>
          <a:xfrm>
            <a:off x="292824" y="238843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CA6F338-7A1C-4A8F-B1CB-B94C826EAABB}"/>
              </a:ext>
            </a:extLst>
          </p:cNvPr>
          <p:cNvCxnSpPr/>
          <p:nvPr/>
        </p:nvCxnSpPr>
        <p:spPr>
          <a:xfrm>
            <a:off x="2702507" y="237160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995CA43-5107-4EB0-A7F9-59666E948E30}"/>
              </a:ext>
            </a:extLst>
          </p:cNvPr>
          <p:cNvCxnSpPr/>
          <p:nvPr/>
        </p:nvCxnSpPr>
        <p:spPr>
          <a:xfrm>
            <a:off x="5206159" y="2392706"/>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ABF34474-0F87-41A5-9394-8332569A7860}"/>
              </a:ext>
            </a:extLst>
          </p:cNvPr>
          <p:cNvCxnSpPr/>
          <p:nvPr/>
        </p:nvCxnSpPr>
        <p:spPr>
          <a:xfrm>
            <a:off x="7652303" y="2366000"/>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1D6A91B9-8BBE-4390-9A5B-93992D391F45}"/>
              </a:ext>
            </a:extLst>
          </p:cNvPr>
          <p:cNvCxnSpPr/>
          <p:nvPr/>
        </p:nvCxnSpPr>
        <p:spPr>
          <a:xfrm>
            <a:off x="9956318" y="2427708"/>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61" name="Picture 60" descr="A close up of a logo&#10;&#10;Description automatically generated">
            <a:extLst>
              <a:ext uri="{FF2B5EF4-FFF2-40B4-BE49-F238E27FC236}">
                <a16:creationId xmlns:a16="http://schemas.microsoft.com/office/drawing/2014/main" id="{671C5847-FEDA-4E97-81BF-6DAA836A7C96}"/>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1898855" y="5805834"/>
            <a:ext cx="290161" cy="298003"/>
          </a:xfrm>
          <a:prstGeom prst="rect">
            <a:avLst/>
          </a:prstGeom>
        </p:spPr>
      </p:pic>
      <p:cxnSp>
        <p:nvCxnSpPr>
          <p:cNvPr id="62" name="Straight Connector 61">
            <a:extLst>
              <a:ext uri="{FF2B5EF4-FFF2-40B4-BE49-F238E27FC236}">
                <a16:creationId xmlns:a16="http://schemas.microsoft.com/office/drawing/2014/main" id="{03CA9803-4E6E-4039-9F73-60D92C8FFE9E}"/>
              </a:ext>
            </a:extLst>
          </p:cNvPr>
          <p:cNvCxnSpPr/>
          <p:nvPr/>
        </p:nvCxnSpPr>
        <p:spPr>
          <a:xfrm>
            <a:off x="255118" y="3883886"/>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894A2AE3-3C6A-48A4-843B-2D3031F8E9D6}"/>
              </a:ext>
            </a:extLst>
          </p:cNvPr>
          <p:cNvCxnSpPr/>
          <p:nvPr/>
        </p:nvCxnSpPr>
        <p:spPr>
          <a:xfrm>
            <a:off x="220290" y="452671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938986D-155E-48B0-B12D-CECA9A54944B}"/>
              </a:ext>
            </a:extLst>
          </p:cNvPr>
          <p:cNvCxnSpPr/>
          <p:nvPr/>
        </p:nvCxnSpPr>
        <p:spPr>
          <a:xfrm>
            <a:off x="2660165" y="3928918"/>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4D85EE65-B952-4311-A7DA-9D84E3CC712E}"/>
              </a:ext>
            </a:extLst>
          </p:cNvPr>
          <p:cNvCxnSpPr/>
          <p:nvPr/>
        </p:nvCxnSpPr>
        <p:spPr>
          <a:xfrm>
            <a:off x="2702507" y="4640589"/>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9A61C6B3-9F46-4E43-8147-F5B622811429}"/>
              </a:ext>
            </a:extLst>
          </p:cNvPr>
          <p:cNvCxnSpPr/>
          <p:nvPr/>
        </p:nvCxnSpPr>
        <p:spPr>
          <a:xfrm>
            <a:off x="5129051" y="3999762"/>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CDCF5478-3B38-4524-9D93-38283AEDD530}"/>
              </a:ext>
            </a:extLst>
          </p:cNvPr>
          <p:cNvCxnSpPr/>
          <p:nvPr/>
        </p:nvCxnSpPr>
        <p:spPr>
          <a:xfrm>
            <a:off x="5129051" y="4671795"/>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CF9DC5C2-5DA2-49C9-80B0-C8F2195BC430}"/>
              </a:ext>
            </a:extLst>
          </p:cNvPr>
          <p:cNvCxnSpPr/>
          <p:nvPr/>
        </p:nvCxnSpPr>
        <p:spPr>
          <a:xfrm>
            <a:off x="7607943" y="4880132"/>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6A46211B-34E5-466A-9E6A-B1D50A9A2E15}"/>
              </a:ext>
            </a:extLst>
          </p:cNvPr>
          <p:cNvCxnSpPr/>
          <p:nvPr/>
        </p:nvCxnSpPr>
        <p:spPr>
          <a:xfrm>
            <a:off x="7607943" y="4288781"/>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7CF09742-D4FA-4D12-97A1-814F90754D9A}"/>
              </a:ext>
            </a:extLst>
          </p:cNvPr>
          <p:cNvCxnSpPr/>
          <p:nvPr/>
        </p:nvCxnSpPr>
        <p:spPr>
          <a:xfrm>
            <a:off x="9956318" y="5495894"/>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53736EEB-E9BB-439A-84E9-FCFE3EDEA161}"/>
              </a:ext>
            </a:extLst>
          </p:cNvPr>
          <p:cNvCxnSpPr/>
          <p:nvPr/>
        </p:nvCxnSpPr>
        <p:spPr>
          <a:xfrm>
            <a:off x="9981368" y="4880132"/>
            <a:ext cx="1933898"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pic>
        <p:nvPicPr>
          <p:cNvPr id="72" name="Picture 71" descr="A close up of a logo&#10;&#10;Description automatically generated">
            <a:extLst>
              <a:ext uri="{FF2B5EF4-FFF2-40B4-BE49-F238E27FC236}">
                <a16:creationId xmlns:a16="http://schemas.microsoft.com/office/drawing/2014/main" id="{3D3AE71F-0D08-45AD-9E53-2DE5A6061C00}"/>
              </a:ext>
            </a:extLst>
          </p:cNvPr>
          <p:cNvPicPr>
            <a:picLocks noChangeAspect="1"/>
          </p:cNvPicPr>
          <p:nvPr/>
        </p:nvPicPr>
        <p:blipFill rotWithShape="1">
          <a:blip r:embed="rId2">
            <a:extLst>
              <a:ext uri="{28A0092B-C50C-407E-A947-70E740481C1C}">
                <a14:useLocalDpi xmlns:a14="http://schemas.microsoft.com/office/drawing/2010/main" val="0"/>
              </a:ext>
            </a:extLst>
          </a:blip>
          <a:srcRect l="76425" t="23593" r="8873" b="58274"/>
          <a:stretch/>
        </p:blipFill>
        <p:spPr>
          <a:xfrm>
            <a:off x="11677450" y="3782161"/>
            <a:ext cx="298004" cy="290162"/>
          </a:xfrm>
          <a:prstGeom prst="rect">
            <a:avLst/>
          </a:prstGeom>
        </p:spPr>
      </p:pic>
      <p:pic>
        <p:nvPicPr>
          <p:cNvPr id="74" name="Picture 73" descr="A close up of a logo&#10;&#10;Description automatically generated">
            <a:extLst>
              <a:ext uri="{FF2B5EF4-FFF2-40B4-BE49-F238E27FC236}">
                <a16:creationId xmlns:a16="http://schemas.microsoft.com/office/drawing/2014/main" id="{271C2E06-22F9-44DE-BAEB-E5524FEF7E1D}"/>
              </a:ext>
            </a:extLst>
          </p:cNvPr>
          <p:cNvPicPr>
            <a:picLocks noChangeAspect="1"/>
          </p:cNvPicPr>
          <p:nvPr/>
        </p:nvPicPr>
        <p:blipFill rotWithShape="1">
          <a:blip r:embed="rId2">
            <a:extLst>
              <a:ext uri="{28A0092B-C50C-407E-A947-70E740481C1C}">
                <a14:useLocalDpi xmlns:a14="http://schemas.microsoft.com/office/drawing/2010/main" val="0"/>
              </a:ext>
            </a:extLst>
          </a:blip>
          <a:srcRect l="67868" t="70540" r="17120" b="10925"/>
          <a:stretch/>
        </p:blipFill>
        <p:spPr>
          <a:xfrm>
            <a:off x="9299177" y="3503028"/>
            <a:ext cx="304288" cy="296604"/>
          </a:xfrm>
          <a:prstGeom prst="rect">
            <a:avLst/>
          </a:prstGeom>
        </p:spPr>
      </p:pic>
      <p:pic>
        <p:nvPicPr>
          <p:cNvPr id="75" name="Picture 74" descr="A close up of a logo&#10;&#10;Description automatically generated">
            <a:extLst>
              <a:ext uri="{FF2B5EF4-FFF2-40B4-BE49-F238E27FC236}">
                <a16:creationId xmlns:a16="http://schemas.microsoft.com/office/drawing/2014/main" id="{BB246F56-269C-4A1F-8255-AC61BE87E4AF}"/>
              </a:ext>
            </a:extLst>
          </p:cNvPr>
          <p:cNvPicPr>
            <a:picLocks noChangeAspect="1"/>
          </p:cNvPicPr>
          <p:nvPr/>
        </p:nvPicPr>
        <p:blipFill rotWithShape="1">
          <a:blip r:embed="rId4">
            <a:extLst>
              <a:ext uri="{28A0092B-C50C-407E-A947-70E740481C1C}">
                <a14:useLocalDpi xmlns:a14="http://schemas.microsoft.com/office/drawing/2010/main" val="0"/>
              </a:ext>
            </a:extLst>
          </a:blip>
          <a:srcRect l="8668" t="23352" r="77017" b="58025"/>
          <a:stretch/>
        </p:blipFill>
        <p:spPr>
          <a:xfrm>
            <a:off x="8958288" y="3488291"/>
            <a:ext cx="290161" cy="298003"/>
          </a:xfrm>
          <a:prstGeom prst="rect">
            <a:avLst/>
          </a:prstGeom>
        </p:spPr>
      </p:pic>
      <p:pic>
        <p:nvPicPr>
          <p:cNvPr id="76" name="Picture 75" descr="A close up of a logo&#10;&#10;Description automatically generated">
            <a:extLst>
              <a:ext uri="{FF2B5EF4-FFF2-40B4-BE49-F238E27FC236}">
                <a16:creationId xmlns:a16="http://schemas.microsoft.com/office/drawing/2014/main" id="{F2E75F69-743C-4BC9-8600-EC3BEAB3B0F8}"/>
              </a:ext>
            </a:extLst>
          </p:cNvPr>
          <p:cNvPicPr>
            <a:picLocks noChangeAspect="1"/>
          </p:cNvPicPr>
          <p:nvPr/>
        </p:nvPicPr>
        <p:blipFill rotWithShape="1">
          <a:blip r:embed="rId2">
            <a:extLst>
              <a:ext uri="{28A0092B-C50C-407E-A947-70E740481C1C}">
                <a14:useLocalDpi xmlns:a14="http://schemas.microsoft.com/office/drawing/2010/main" val="0"/>
              </a:ext>
            </a:extLst>
          </a:blip>
          <a:srcRect l="16899" t="70886" r="68322" b="11079"/>
          <a:stretch/>
        </p:blipFill>
        <p:spPr>
          <a:xfrm>
            <a:off x="8607987" y="3488862"/>
            <a:ext cx="299573" cy="288593"/>
          </a:xfrm>
          <a:prstGeom prst="rect">
            <a:avLst/>
          </a:prstGeom>
        </p:spPr>
      </p:pic>
    </p:spTree>
    <p:extLst>
      <p:ext uri="{BB962C8B-B14F-4D97-AF65-F5344CB8AC3E}">
        <p14:creationId xmlns:p14="http://schemas.microsoft.com/office/powerpoint/2010/main" val="623094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C956FDA7-252F-4F71-8916-CD8CF0495820}"/>
              </a:ext>
            </a:extLst>
          </p:cNvPr>
          <p:cNvSpPr/>
          <p:nvPr/>
        </p:nvSpPr>
        <p:spPr>
          <a:xfrm>
            <a:off x="455798" y="718957"/>
            <a:ext cx="5431026" cy="9961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8599A283-7C23-4839-883B-6376A179C64C}"/>
              </a:ext>
            </a:extLst>
          </p:cNvPr>
          <p:cNvSpPr txBox="1"/>
          <p:nvPr/>
        </p:nvSpPr>
        <p:spPr>
          <a:xfrm>
            <a:off x="478877" y="783413"/>
            <a:ext cx="5564938" cy="1107996"/>
          </a:xfrm>
          <a:prstGeom prst="rect">
            <a:avLst/>
          </a:prstGeom>
          <a:noFill/>
        </p:spPr>
        <p:txBody>
          <a:bodyPr wrap="square" rtlCol="0">
            <a:spAutoFit/>
          </a:bodyPr>
          <a:lstStyle/>
          <a:p>
            <a:r>
              <a:rPr lang="en-GB" sz="1600" b="1" u="sng" dirty="0">
                <a:solidFill>
                  <a:srgbClr val="FFC000"/>
                </a:solidFill>
              </a:rPr>
              <a:t>Allergies and Intolerance. </a:t>
            </a:r>
          </a:p>
          <a:p>
            <a:r>
              <a:rPr lang="en-GB" sz="1600" b="1" dirty="0">
                <a:solidFill>
                  <a:schemeClr val="bg1"/>
                </a:solidFill>
              </a:rPr>
              <a:t>Please note that children with additional dietary requirements will be catered for.</a:t>
            </a:r>
          </a:p>
          <a:p>
            <a:endParaRPr lang="en-GB" dirty="0">
              <a:solidFill>
                <a:schemeClr val="bg1"/>
              </a:solidFill>
            </a:endParaRPr>
          </a:p>
        </p:txBody>
      </p:sp>
      <p:sp>
        <p:nvSpPr>
          <p:cNvPr id="4" name="Rectangle: Rounded Corners 3">
            <a:extLst>
              <a:ext uri="{FF2B5EF4-FFF2-40B4-BE49-F238E27FC236}">
                <a16:creationId xmlns:a16="http://schemas.microsoft.com/office/drawing/2014/main" id="{654D967D-39F8-4B86-B3BE-A65D17345DB1}"/>
              </a:ext>
            </a:extLst>
          </p:cNvPr>
          <p:cNvSpPr/>
          <p:nvPr/>
        </p:nvSpPr>
        <p:spPr>
          <a:xfrm>
            <a:off x="455798" y="1881493"/>
            <a:ext cx="5404380" cy="7037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a:extLst>
              <a:ext uri="{FF2B5EF4-FFF2-40B4-BE49-F238E27FC236}">
                <a16:creationId xmlns:a16="http://schemas.microsoft.com/office/drawing/2014/main" id="{4F46AA14-B5B8-44D5-9846-FC7625E6068B}"/>
              </a:ext>
            </a:extLst>
          </p:cNvPr>
          <p:cNvSpPr txBox="1"/>
          <p:nvPr/>
        </p:nvSpPr>
        <p:spPr>
          <a:xfrm>
            <a:off x="566591" y="1940996"/>
            <a:ext cx="5480791" cy="584775"/>
          </a:xfrm>
          <a:prstGeom prst="rect">
            <a:avLst/>
          </a:prstGeom>
          <a:noFill/>
        </p:spPr>
        <p:txBody>
          <a:bodyPr wrap="square" rtlCol="0">
            <a:spAutoFit/>
          </a:bodyPr>
          <a:lstStyle/>
          <a:p>
            <a:r>
              <a:rPr lang="en-GB" sz="1600" b="1" dirty="0">
                <a:solidFill>
                  <a:schemeClr val="bg1"/>
                </a:solidFill>
              </a:rPr>
              <a:t>Meals in (brackets) will indicate a more suitable option for </a:t>
            </a:r>
            <a:r>
              <a:rPr lang="en-GB" sz="1600" b="1" dirty="0">
                <a:solidFill>
                  <a:srgbClr val="FFFF00"/>
                </a:solidFill>
              </a:rPr>
              <a:t>babies</a:t>
            </a:r>
            <a:r>
              <a:rPr lang="en-GB" sz="1600" b="1" dirty="0">
                <a:solidFill>
                  <a:schemeClr val="bg1"/>
                </a:solidFill>
              </a:rPr>
              <a:t> or </a:t>
            </a:r>
            <a:r>
              <a:rPr lang="en-GB" sz="1600" b="1" dirty="0">
                <a:solidFill>
                  <a:srgbClr val="92D050"/>
                </a:solidFill>
              </a:rPr>
              <a:t>vegetarians </a:t>
            </a:r>
          </a:p>
        </p:txBody>
      </p:sp>
      <p:sp>
        <p:nvSpPr>
          <p:cNvPr id="6" name="Rectangle: Rounded Corners 5">
            <a:extLst>
              <a:ext uri="{FF2B5EF4-FFF2-40B4-BE49-F238E27FC236}">
                <a16:creationId xmlns:a16="http://schemas.microsoft.com/office/drawing/2014/main" id="{D8A19AF1-ED01-4270-9FA2-0E8CA8D63D72}"/>
              </a:ext>
            </a:extLst>
          </p:cNvPr>
          <p:cNvSpPr/>
          <p:nvPr/>
        </p:nvSpPr>
        <p:spPr>
          <a:xfrm>
            <a:off x="6066894" y="718956"/>
            <a:ext cx="5404379" cy="99612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55AE93F9-6618-429C-B3B9-649AD7F89A26}"/>
              </a:ext>
            </a:extLst>
          </p:cNvPr>
          <p:cNvSpPr txBox="1"/>
          <p:nvPr/>
        </p:nvSpPr>
        <p:spPr>
          <a:xfrm>
            <a:off x="6089212" y="783413"/>
            <a:ext cx="5562131" cy="830997"/>
          </a:xfrm>
          <a:prstGeom prst="rect">
            <a:avLst/>
          </a:prstGeom>
          <a:noFill/>
        </p:spPr>
        <p:txBody>
          <a:bodyPr wrap="square" rtlCol="0">
            <a:spAutoFit/>
          </a:bodyPr>
          <a:lstStyle/>
          <a:p>
            <a:r>
              <a:rPr lang="en-GB" sz="1600" b="1" u="sng" dirty="0">
                <a:solidFill>
                  <a:srgbClr val="FFFF00"/>
                </a:solidFill>
              </a:rPr>
              <a:t>Babies. </a:t>
            </a:r>
            <a:r>
              <a:rPr lang="en-GB" sz="1600" b="1" dirty="0">
                <a:solidFill>
                  <a:srgbClr val="FFFF00"/>
                </a:solidFill>
              </a:rPr>
              <a:t>Please note that if your baby is starting their weaning journey that your approach is shared with their key worker in order for the chef to maintain this at nursery. Thank you. </a:t>
            </a:r>
          </a:p>
        </p:txBody>
      </p:sp>
    </p:spTree>
    <p:extLst>
      <p:ext uri="{BB962C8B-B14F-4D97-AF65-F5344CB8AC3E}">
        <p14:creationId xmlns:p14="http://schemas.microsoft.com/office/powerpoint/2010/main" val="3121993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Widescreen</PresentationFormat>
  <Paragraphs>328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Comic Sans MS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walton</dc:creator>
  <cp:lastModifiedBy>alex walton</cp:lastModifiedBy>
  <cp:revision>46</cp:revision>
  <dcterms:created xsi:type="dcterms:W3CDTF">2020-05-05T16:06:28Z</dcterms:created>
  <dcterms:modified xsi:type="dcterms:W3CDTF">2020-11-17T09:03:16Z</dcterms:modified>
</cp:coreProperties>
</file>